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84" r:id="rId5"/>
    <p:sldId id="293" r:id="rId6"/>
    <p:sldId id="275" r:id="rId7"/>
    <p:sldId id="294" r:id="rId8"/>
    <p:sldId id="302" r:id="rId9"/>
    <p:sldId id="307" r:id="rId10"/>
    <p:sldId id="306" r:id="rId11"/>
    <p:sldId id="291" r:id="rId12"/>
    <p:sldId id="301" r:id="rId13"/>
    <p:sldId id="303" r:id="rId14"/>
    <p:sldId id="304" r:id="rId15"/>
    <p:sldId id="305" r:id="rId16"/>
    <p:sldId id="285" r:id="rId17"/>
    <p:sldId id="300" r:id="rId18"/>
    <p:sldId id="287" r:id="rId19"/>
    <p:sldId id="283" r:id="rId20"/>
    <p:sldId id="272" r:id="rId2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6EB1"/>
    <a:srgbClr val="565655"/>
    <a:srgbClr val="CC0000"/>
    <a:srgbClr val="3660AC"/>
    <a:srgbClr val="93D1FF"/>
    <a:srgbClr val="3399FF"/>
    <a:srgbClr val="1D9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68" autoAdjust="0"/>
    <p:restoredTop sz="94660"/>
  </p:normalViewPr>
  <p:slideViewPr>
    <p:cSldViewPr snapToGrid="0">
      <p:cViewPr varScale="1">
        <p:scale>
          <a:sx n="63" d="100"/>
          <a:sy n="63" d="100"/>
        </p:scale>
        <p:origin x="75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DF6457-993B-488B-9556-5E5201AEDB9B}" type="doc">
      <dgm:prSet loTypeId="urn:microsoft.com/office/officeart/2005/8/layout/hierarchy2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4A4F25-2481-4134-A864-DFE2098CCEC3}">
      <dgm:prSet phldrT="[Text]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b="1" dirty="0">
              <a:solidFill>
                <a:srgbClr val="046EB1"/>
              </a:solidFill>
            </a:rPr>
            <a:t>Hi Tech Camps</a:t>
          </a:r>
        </a:p>
        <a:p>
          <a:r>
            <a:rPr lang="en-US" b="1" dirty="0">
              <a:solidFill>
                <a:srgbClr val="046EB1"/>
              </a:solidFill>
            </a:rPr>
            <a:t>For Champs</a:t>
          </a:r>
        </a:p>
        <a:p>
          <a:r>
            <a:rPr lang="en-US" b="1" dirty="0">
              <a:solidFill>
                <a:srgbClr val="046EB1"/>
              </a:solidFill>
            </a:rPr>
            <a:t> BY TLE®</a:t>
          </a:r>
        </a:p>
      </dgm:t>
    </dgm:pt>
    <dgm:pt modelId="{778CFD58-2FCA-4E0B-B54E-FA7628F1C445}" type="parTrans" cxnId="{BE4220EE-3741-40F1-81D1-6C28224640A3}">
      <dgm:prSet/>
      <dgm:spPr/>
      <dgm:t>
        <a:bodyPr/>
        <a:lstStyle/>
        <a:p>
          <a:endParaRPr lang="en-US" b="1"/>
        </a:p>
      </dgm:t>
    </dgm:pt>
    <dgm:pt modelId="{7B1CB822-F61F-47EE-BD73-8357A658ABC1}" type="sibTrans" cxnId="{BE4220EE-3741-40F1-81D1-6C28224640A3}">
      <dgm:prSet/>
      <dgm:spPr/>
      <dgm:t>
        <a:bodyPr/>
        <a:lstStyle/>
        <a:p>
          <a:endParaRPr lang="en-US" b="1"/>
        </a:p>
      </dgm:t>
    </dgm:pt>
    <dgm:pt modelId="{A5EBC07C-5E0B-4D75-B715-DF405C9652EB}">
      <dgm:prSet phldrT="[Text]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b="1" dirty="0">
              <a:solidFill>
                <a:srgbClr val="046EB1"/>
              </a:solidFill>
            </a:rPr>
            <a:t>8 students/shift</a:t>
          </a:r>
        </a:p>
      </dgm:t>
    </dgm:pt>
    <dgm:pt modelId="{D5ED96E9-462E-4410-8AA8-593AD931833F}" type="parTrans" cxnId="{6C231620-1F40-4262-ABC7-D0AF272C8BA4}">
      <dgm:prSet/>
      <dgm:spPr/>
      <dgm:t>
        <a:bodyPr/>
        <a:lstStyle/>
        <a:p>
          <a:endParaRPr lang="en-US" b="1"/>
        </a:p>
      </dgm:t>
    </dgm:pt>
    <dgm:pt modelId="{0C4E6E1A-F20E-4AC1-8AD8-51341727C98A}" type="sibTrans" cxnId="{6C231620-1F40-4262-ABC7-D0AF272C8BA4}">
      <dgm:prSet/>
      <dgm:spPr/>
      <dgm:t>
        <a:bodyPr/>
        <a:lstStyle/>
        <a:p>
          <a:endParaRPr lang="en-US" b="1"/>
        </a:p>
      </dgm:t>
    </dgm:pt>
    <dgm:pt modelId="{52CF5376-6B31-48B7-9BF0-209E019B0F59}">
      <dgm:prSet phldrT="[Text]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b="1" dirty="0">
              <a:solidFill>
                <a:srgbClr val="046EB1"/>
              </a:solidFill>
            </a:rPr>
            <a:t>2 Instructors</a:t>
          </a:r>
        </a:p>
      </dgm:t>
    </dgm:pt>
    <dgm:pt modelId="{D4884227-76F7-40B6-A647-B16092A9B361}" type="parTrans" cxnId="{FA859AA6-F831-45BE-B453-B003C0E47241}">
      <dgm:prSet/>
      <dgm:spPr/>
      <dgm:t>
        <a:bodyPr/>
        <a:lstStyle/>
        <a:p>
          <a:endParaRPr lang="en-US" b="1"/>
        </a:p>
      </dgm:t>
    </dgm:pt>
    <dgm:pt modelId="{3A71F175-C6AB-433A-9B2E-CAE7CC9BB442}" type="sibTrans" cxnId="{FA859AA6-F831-45BE-B453-B003C0E47241}">
      <dgm:prSet/>
      <dgm:spPr/>
      <dgm:t>
        <a:bodyPr/>
        <a:lstStyle/>
        <a:p>
          <a:endParaRPr lang="en-US" b="1"/>
        </a:p>
      </dgm:t>
    </dgm:pt>
    <dgm:pt modelId="{76693ACB-B505-41E0-B0D9-301B23ECB662}">
      <dgm:prSet phldrT="[Text]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b="1" dirty="0">
              <a:solidFill>
                <a:srgbClr val="046EB1"/>
              </a:solidFill>
            </a:rPr>
            <a:t>2 Instructors</a:t>
          </a:r>
        </a:p>
      </dgm:t>
    </dgm:pt>
    <dgm:pt modelId="{F9817732-E576-420A-AE29-7B70F4E61D88}" type="sibTrans" cxnId="{C7AC5B3A-F566-4AFE-8D47-DB07CEE69AED}">
      <dgm:prSet/>
      <dgm:spPr/>
      <dgm:t>
        <a:bodyPr/>
        <a:lstStyle/>
        <a:p>
          <a:endParaRPr lang="en-US" b="1"/>
        </a:p>
      </dgm:t>
    </dgm:pt>
    <dgm:pt modelId="{6756249C-B9DF-4C72-B66D-8EFDBA5B6C3A}" type="parTrans" cxnId="{C7AC5B3A-F566-4AFE-8D47-DB07CEE69AED}">
      <dgm:prSet/>
      <dgm:spPr/>
      <dgm:t>
        <a:bodyPr/>
        <a:lstStyle/>
        <a:p>
          <a:endParaRPr lang="en-US" b="1"/>
        </a:p>
      </dgm:t>
    </dgm:pt>
    <dgm:pt modelId="{47FB1A4C-33D1-420A-80A4-9A6B4520F977}">
      <dgm:prSet phldrT="[Text]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b="1" dirty="0">
              <a:solidFill>
                <a:srgbClr val="046EB1"/>
              </a:solidFill>
            </a:rPr>
            <a:t>12 students</a:t>
          </a:r>
        </a:p>
      </dgm:t>
    </dgm:pt>
    <dgm:pt modelId="{43870C47-0C79-459D-8743-CEBCCBE060D9}" type="sibTrans" cxnId="{5B1713D7-E189-4CBD-AA90-F6B2C0E3834B}">
      <dgm:prSet/>
      <dgm:spPr/>
      <dgm:t>
        <a:bodyPr/>
        <a:lstStyle/>
        <a:p>
          <a:endParaRPr lang="en-US" b="1"/>
        </a:p>
      </dgm:t>
    </dgm:pt>
    <dgm:pt modelId="{B1CE5725-3ECA-4BC7-8718-D956C42F5870}" type="parTrans" cxnId="{5B1713D7-E189-4CBD-AA90-F6B2C0E3834B}">
      <dgm:prSet/>
      <dgm:spPr/>
      <dgm:t>
        <a:bodyPr/>
        <a:lstStyle/>
        <a:p>
          <a:endParaRPr lang="en-US" b="1"/>
        </a:p>
      </dgm:t>
    </dgm:pt>
    <dgm:pt modelId="{92B6BE44-FE03-45E4-9524-9EEEB352EE4E}">
      <dgm:prSet phldrT="[Text]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b="1" dirty="0">
              <a:solidFill>
                <a:srgbClr val="046EB1"/>
              </a:solidFill>
            </a:rPr>
            <a:t>Age 10-12 </a:t>
          </a:r>
        </a:p>
        <a:p>
          <a:r>
            <a:rPr lang="en-US" b="1" dirty="0">
              <a:solidFill>
                <a:srgbClr val="046EB1"/>
              </a:solidFill>
            </a:rPr>
            <a:t>From 9- 1PM  </a:t>
          </a:r>
        </a:p>
      </dgm:t>
    </dgm:pt>
    <dgm:pt modelId="{37667870-1241-40D2-8519-A34818686328}" type="sibTrans" cxnId="{D3AD4943-19EC-4C4E-94D8-A253E326DFDE}">
      <dgm:prSet/>
      <dgm:spPr/>
      <dgm:t>
        <a:bodyPr/>
        <a:lstStyle/>
        <a:p>
          <a:endParaRPr lang="en-US" b="1"/>
        </a:p>
      </dgm:t>
    </dgm:pt>
    <dgm:pt modelId="{CFC27B8B-810F-4459-8EAA-B5BFBC19C13B}" type="parTrans" cxnId="{D3AD4943-19EC-4C4E-94D8-A253E326DFDE}">
      <dgm:prSet/>
      <dgm:spPr/>
      <dgm:t>
        <a:bodyPr/>
        <a:lstStyle/>
        <a:p>
          <a:endParaRPr lang="en-US" b="1"/>
        </a:p>
      </dgm:t>
    </dgm:pt>
    <dgm:pt modelId="{DBAC739D-E505-4B88-BCA0-FA632E07695A}">
      <dgm:prSet phldrT="[Text]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b="1" dirty="0">
              <a:solidFill>
                <a:srgbClr val="046EB1"/>
              </a:solidFill>
            </a:rPr>
            <a:t>Age 6-9</a:t>
          </a:r>
        </a:p>
        <a:p>
          <a:r>
            <a:rPr lang="en-US" b="1" dirty="0">
              <a:solidFill>
                <a:srgbClr val="046EB1"/>
              </a:solidFill>
            </a:rPr>
            <a:t>From 9 to 1 PM </a:t>
          </a:r>
        </a:p>
      </dgm:t>
    </dgm:pt>
    <dgm:pt modelId="{06A4224A-3ED6-4C3A-9671-8E0E1678D9D6}" type="sibTrans" cxnId="{7FA194A8-AEC5-414B-8336-2180D501A0C2}">
      <dgm:prSet/>
      <dgm:spPr/>
      <dgm:t>
        <a:bodyPr/>
        <a:lstStyle/>
        <a:p>
          <a:endParaRPr lang="en-US" b="1"/>
        </a:p>
      </dgm:t>
    </dgm:pt>
    <dgm:pt modelId="{E1E7C10B-6167-446E-A170-58F7E5F6A31B}" type="parTrans" cxnId="{7FA194A8-AEC5-414B-8336-2180D501A0C2}">
      <dgm:prSet/>
      <dgm:spPr/>
      <dgm:t>
        <a:bodyPr/>
        <a:lstStyle/>
        <a:p>
          <a:endParaRPr lang="en-US" b="1"/>
        </a:p>
      </dgm:t>
    </dgm:pt>
    <dgm:pt modelId="{9C9CEEF0-8E88-4E26-BCAC-D71B1AB6301B}" type="pres">
      <dgm:prSet presAssocID="{7DDF6457-993B-488B-9556-5E5201AEDB9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A73EB35-4BA0-4B57-9FC6-8F787FCCF983}" type="pres">
      <dgm:prSet presAssocID="{9E4A4F25-2481-4134-A864-DFE2098CCEC3}" presName="root1" presStyleCnt="0"/>
      <dgm:spPr/>
    </dgm:pt>
    <dgm:pt modelId="{721A020E-EC17-47E0-B000-5E10F545E342}" type="pres">
      <dgm:prSet presAssocID="{9E4A4F25-2481-4134-A864-DFE2098CCEC3}" presName="LevelOneTextNode" presStyleLbl="node0" presStyleIdx="0" presStyleCnt="1" custLinFactNeighborX="-61223" custLinFactNeighborY="-1677">
        <dgm:presLayoutVars>
          <dgm:chPref val="3"/>
        </dgm:presLayoutVars>
      </dgm:prSet>
      <dgm:spPr/>
    </dgm:pt>
    <dgm:pt modelId="{3648FEBD-D546-4E4F-AF20-4AD005377ADE}" type="pres">
      <dgm:prSet presAssocID="{9E4A4F25-2481-4134-A864-DFE2098CCEC3}" presName="level2hierChild" presStyleCnt="0"/>
      <dgm:spPr/>
    </dgm:pt>
    <dgm:pt modelId="{91832D9B-BAD9-44A5-BB29-D248DCAD127E}" type="pres">
      <dgm:prSet presAssocID="{E1E7C10B-6167-446E-A170-58F7E5F6A31B}" presName="conn2-1" presStyleLbl="parChTrans1D2" presStyleIdx="0" presStyleCnt="2"/>
      <dgm:spPr/>
    </dgm:pt>
    <dgm:pt modelId="{A743F24A-4695-436A-B4DD-9C2EFE6C6DC6}" type="pres">
      <dgm:prSet presAssocID="{E1E7C10B-6167-446E-A170-58F7E5F6A31B}" presName="connTx" presStyleLbl="parChTrans1D2" presStyleIdx="0" presStyleCnt="2"/>
      <dgm:spPr/>
    </dgm:pt>
    <dgm:pt modelId="{AC9B1DA7-8C20-4B25-ADDB-5598493AE2BE}" type="pres">
      <dgm:prSet presAssocID="{DBAC739D-E505-4B88-BCA0-FA632E07695A}" presName="root2" presStyleCnt="0"/>
      <dgm:spPr/>
    </dgm:pt>
    <dgm:pt modelId="{AD08B2D7-8722-4E10-B1C0-8DDDA8F5587C}" type="pres">
      <dgm:prSet presAssocID="{DBAC739D-E505-4B88-BCA0-FA632E07695A}" presName="LevelTwoTextNode" presStyleLbl="node2" presStyleIdx="0" presStyleCnt="2" custLinFactNeighborX="-16798" custLinFactNeighborY="22633">
        <dgm:presLayoutVars>
          <dgm:chPref val="3"/>
        </dgm:presLayoutVars>
      </dgm:prSet>
      <dgm:spPr/>
    </dgm:pt>
    <dgm:pt modelId="{49DB98C0-1ECE-41FD-9450-20CBAAEE8701}" type="pres">
      <dgm:prSet presAssocID="{DBAC739D-E505-4B88-BCA0-FA632E07695A}" presName="level3hierChild" presStyleCnt="0"/>
      <dgm:spPr/>
    </dgm:pt>
    <dgm:pt modelId="{CEBD6777-5788-48CA-8AAE-B7339B9E4B42}" type="pres">
      <dgm:prSet presAssocID="{D5ED96E9-462E-4410-8AA8-593AD931833F}" presName="conn2-1" presStyleLbl="parChTrans1D3" presStyleIdx="0" presStyleCnt="4"/>
      <dgm:spPr/>
    </dgm:pt>
    <dgm:pt modelId="{0D8FB709-F8F1-4FC6-A00A-671EB6EDE4CA}" type="pres">
      <dgm:prSet presAssocID="{D5ED96E9-462E-4410-8AA8-593AD931833F}" presName="connTx" presStyleLbl="parChTrans1D3" presStyleIdx="0" presStyleCnt="4"/>
      <dgm:spPr/>
    </dgm:pt>
    <dgm:pt modelId="{D7413558-A54B-4DD4-AB16-407466C14B71}" type="pres">
      <dgm:prSet presAssocID="{A5EBC07C-5E0B-4D75-B715-DF405C9652EB}" presName="root2" presStyleCnt="0"/>
      <dgm:spPr/>
    </dgm:pt>
    <dgm:pt modelId="{C2E4F1E9-B2B2-43EF-9801-075D28E64D5D}" type="pres">
      <dgm:prSet presAssocID="{A5EBC07C-5E0B-4D75-B715-DF405C9652EB}" presName="LevelTwoTextNode" presStyleLbl="node3" presStyleIdx="0" presStyleCnt="4" custLinFactNeighborX="62062" custLinFactNeighborY="-1678">
        <dgm:presLayoutVars>
          <dgm:chPref val="3"/>
        </dgm:presLayoutVars>
      </dgm:prSet>
      <dgm:spPr/>
    </dgm:pt>
    <dgm:pt modelId="{C501956A-5A95-4BD3-AE99-B9D679646695}" type="pres">
      <dgm:prSet presAssocID="{A5EBC07C-5E0B-4D75-B715-DF405C9652EB}" presName="level3hierChild" presStyleCnt="0"/>
      <dgm:spPr/>
    </dgm:pt>
    <dgm:pt modelId="{B42980A1-9B7A-4BF0-AB43-A421AC4E3964}" type="pres">
      <dgm:prSet presAssocID="{D4884227-76F7-40B6-A647-B16092A9B361}" presName="conn2-1" presStyleLbl="parChTrans1D3" presStyleIdx="1" presStyleCnt="4"/>
      <dgm:spPr/>
    </dgm:pt>
    <dgm:pt modelId="{C2E3D06E-A0DA-4049-B0F5-FF9A9F6F779C}" type="pres">
      <dgm:prSet presAssocID="{D4884227-76F7-40B6-A647-B16092A9B361}" presName="connTx" presStyleLbl="parChTrans1D3" presStyleIdx="1" presStyleCnt="4"/>
      <dgm:spPr/>
    </dgm:pt>
    <dgm:pt modelId="{2ADC06E8-D9CB-4980-A332-3211BAD6337E}" type="pres">
      <dgm:prSet presAssocID="{52CF5376-6B31-48B7-9BF0-209E019B0F59}" presName="root2" presStyleCnt="0"/>
      <dgm:spPr/>
    </dgm:pt>
    <dgm:pt modelId="{1CB1E991-7D22-4185-A39F-6FC7E63B7CD8}" type="pres">
      <dgm:prSet presAssocID="{52CF5376-6B31-48B7-9BF0-209E019B0F59}" presName="LevelTwoTextNode" presStyleLbl="node3" presStyleIdx="1" presStyleCnt="4" custLinFactNeighborX="63738" custLinFactNeighborY="-5032">
        <dgm:presLayoutVars>
          <dgm:chPref val="3"/>
        </dgm:presLayoutVars>
      </dgm:prSet>
      <dgm:spPr/>
    </dgm:pt>
    <dgm:pt modelId="{2136AEC8-43E7-4310-9262-5499AFB2135F}" type="pres">
      <dgm:prSet presAssocID="{52CF5376-6B31-48B7-9BF0-209E019B0F59}" presName="level3hierChild" presStyleCnt="0"/>
      <dgm:spPr/>
    </dgm:pt>
    <dgm:pt modelId="{0A483C51-3C8F-4E30-B1FA-BEABBD5895B9}" type="pres">
      <dgm:prSet presAssocID="{CFC27B8B-810F-4459-8EAA-B5BFBC19C13B}" presName="conn2-1" presStyleLbl="parChTrans1D2" presStyleIdx="1" presStyleCnt="2"/>
      <dgm:spPr/>
    </dgm:pt>
    <dgm:pt modelId="{342C6D62-7C8A-43C0-97DA-62156949B44B}" type="pres">
      <dgm:prSet presAssocID="{CFC27B8B-810F-4459-8EAA-B5BFBC19C13B}" presName="connTx" presStyleLbl="parChTrans1D2" presStyleIdx="1" presStyleCnt="2"/>
      <dgm:spPr/>
    </dgm:pt>
    <dgm:pt modelId="{22651E01-DCBE-4A5A-A93B-B73D4BD12962}" type="pres">
      <dgm:prSet presAssocID="{92B6BE44-FE03-45E4-9524-9EEEB352EE4E}" presName="root2" presStyleCnt="0"/>
      <dgm:spPr/>
    </dgm:pt>
    <dgm:pt modelId="{4A06D55B-616E-4F1A-BB6E-F5EF7F4EBA10}" type="pres">
      <dgm:prSet presAssocID="{92B6BE44-FE03-45E4-9524-9EEEB352EE4E}" presName="LevelTwoTextNode" presStyleLbl="node2" presStyleIdx="1" presStyleCnt="2" custLinFactNeighborX="-17848" custLinFactNeighborY="60565">
        <dgm:presLayoutVars>
          <dgm:chPref val="3"/>
        </dgm:presLayoutVars>
      </dgm:prSet>
      <dgm:spPr/>
    </dgm:pt>
    <dgm:pt modelId="{44F72DF3-F189-4FC3-9830-85773C826C1E}" type="pres">
      <dgm:prSet presAssocID="{92B6BE44-FE03-45E4-9524-9EEEB352EE4E}" presName="level3hierChild" presStyleCnt="0"/>
      <dgm:spPr/>
    </dgm:pt>
    <dgm:pt modelId="{5443E27A-2855-494D-AB78-28C713D03883}" type="pres">
      <dgm:prSet presAssocID="{B1CE5725-3ECA-4BC7-8718-D956C42F5870}" presName="conn2-1" presStyleLbl="parChTrans1D3" presStyleIdx="2" presStyleCnt="4"/>
      <dgm:spPr/>
    </dgm:pt>
    <dgm:pt modelId="{4B779805-9357-4CA9-9C2F-7BBD0ECC2CC9}" type="pres">
      <dgm:prSet presAssocID="{B1CE5725-3ECA-4BC7-8718-D956C42F5870}" presName="connTx" presStyleLbl="parChTrans1D3" presStyleIdx="2" presStyleCnt="4"/>
      <dgm:spPr/>
    </dgm:pt>
    <dgm:pt modelId="{59B6F5A1-1C86-4D60-ABD7-3B51F7E9CFE6}" type="pres">
      <dgm:prSet presAssocID="{47FB1A4C-33D1-420A-80A4-9A6B4520F977}" presName="root2" presStyleCnt="0"/>
      <dgm:spPr/>
    </dgm:pt>
    <dgm:pt modelId="{25505B2E-881A-4A60-85DE-DD571B32B44C}" type="pres">
      <dgm:prSet presAssocID="{47FB1A4C-33D1-420A-80A4-9A6B4520F977}" presName="LevelTwoTextNode" presStyleLbl="node3" presStyleIdx="2" presStyleCnt="4" custLinFactNeighborX="64578">
        <dgm:presLayoutVars>
          <dgm:chPref val="3"/>
        </dgm:presLayoutVars>
      </dgm:prSet>
      <dgm:spPr/>
    </dgm:pt>
    <dgm:pt modelId="{6A1AD30E-F226-4BFB-8381-0DECD9BAB5D4}" type="pres">
      <dgm:prSet presAssocID="{47FB1A4C-33D1-420A-80A4-9A6B4520F977}" presName="level3hierChild" presStyleCnt="0"/>
      <dgm:spPr/>
    </dgm:pt>
    <dgm:pt modelId="{75BB7645-C2B3-4CF4-BC16-88DFEE2667C6}" type="pres">
      <dgm:prSet presAssocID="{6756249C-B9DF-4C72-B66D-8EFDBA5B6C3A}" presName="conn2-1" presStyleLbl="parChTrans1D3" presStyleIdx="3" presStyleCnt="4"/>
      <dgm:spPr/>
    </dgm:pt>
    <dgm:pt modelId="{2E9F1BCD-B7C7-4D73-AB8A-F8ED9E396B85}" type="pres">
      <dgm:prSet presAssocID="{6756249C-B9DF-4C72-B66D-8EFDBA5B6C3A}" presName="connTx" presStyleLbl="parChTrans1D3" presStyleIdx="3" presStyleCnt="4"/>
      <dgm:spPr/>
    </dgm:pt>
    <dgm:pt modelId="{0F275F46-CB0A-4C9D-ACDB-6E5EF71CA09F}" type="pres">
      <dgm:prSet presAssocID="{76693ACB-B505-41E0-B0D9-301B23ECB662}" presName="root2" presStyleCnt="0"/>
      <dgm:spPr/>
    </dgm:pt>
    <dgm:pt modelId="{6CDDBC30-285E-4B90-B954-B24AE7E52F52}" type="pres">
      <dgm:prSet presAssocID="{76693ACB-B505-41E0-B0D9-301B23ECB662}" presName="LevelTwoTextNode" presStyleLbl="node3" presStyleIdx="3" presStyleCnt="4" custLinFactNeighborX="64578">
        <dgm:presLayoutVars>
          <dgm:chPref val="3"/>
        </dgm:presLayoutVars>
      </dgm:prSet>
      <dgm:spPr/>
    </dgm:pt>
    <dgm:pt modelId="{E634D5D6-98E4-4CBC-86A1-4836EF85E97D}" type="pres">
      <dgm:prSet presAssocID="{76693ACB-B505-41E0-B0D9-301B23ECB662}" presName="level3hierChild" presStyleCnt="0"/>
      <dgm:spPr/>
    </dgm:pt>
  </dgm:ptLst>
  <dgm:cxnLst>
    <dgm:cxn modelId="{DFE14201-98A3-4134-AD3F-3C3721F5B38C}" type="presOf" srcId="{E1E7C10B-6167-446E-A170-58F7E5F6A31B}" destId="{91832D9B-BAD9-44A5-BB29-D248DCAD127E}" srcOrd="0" destOrd="0" presId="urn:microsoft.com/office/officeart/2005/8/layout/hierarchy2"/>
    <dgm:cxn modelId="{EB868E01-33E3-4755-A295-FA9A54AD391E}" type="presOf" srcId="{D5ED96E9-462E-4410-8AA8-593AD931833F}" destId="{CEBD6777-5788-48CA-8AAE-B7339B9E4B42}" srcOrd="0" destOrd="0" presId="urn:microsoft.com/office/officeart/2005/8/layout/hierarchy2"/>
    <dgm:cxn modelId="{2A1FB003-4B2F-423D-BE87-99A21B9AE99E}" type="presOf" srcId="{92B6BE44-FE03-45E4-9524-9EEEB352EE4E}" destId="{4A06D55B-616E-4F1A-BB6E-F5EF7F4EBA10}" srcOrd="0" destOrd="0" presId="urn:microsoft.com/office/officeart/2005/8/layout/hierarchy2"/>
    <dgm:cxn modelId="{6C231620-1F40-4262-ABC7-D0AF272C8BA4}" srcId="{DBAC739D-E505-4B88-BCA0-FA632E07695A}" destId="{A5EBC07C-5E0B-4D75-B715-DF405C9652EB}" srcOrd="0" destOrd="0" parTransId="{D5ED96E9-462E-4410-8AA8-593AD931833F}" sibTransId="{0C4E6E1A-F20E-4AC1-8AD8-51341727C98A}"/>
    <dgm:cxn modelId="{338F3E31-10A4-46D4-8762-6984E77B8346}" type="presOf" srcId="{6756249C-B9DF-4C72-B66D-8EFDBA5B6C3A}" destId="{2E9F1BCD-B7C7-4D73-AB8A-F8ED9E396B85}" srcOrd="1" destOrd="0" presId="urn:microsoft.com/office/officeart/2005/8/layout/hierarchy2"/>
    <dgm:cxn modelId="{C7AC5B3A-F566-4AFE-8D47-DB07CEE69AED}" srcId="{92B6BE44-FE03-45E4-9524-9EEEB352EE4E}" destId="{76693ACB-B505-41E0-B0D9-301B23ECB662}" srcOrd="1" destOrd="0" parTransId="{6756249C-B9DF-4C72-B66D-8EFDBA5B6C3A}" sibTransId="{F9817732-E576-420A-AE29-7B70F4E61D88}"/>
    <dgm:cxn modelId="{E0566840-0435-4683-8FB9-3FAD568CB1B8}" type="presOf" srcId="{A5EBC07C-5E0B-4D75-B715-DF405C9652EB}" destId="{C2E4F1E9-B2B2-43EF-9801-075D28E64D5D}" srcOrd="0" destOrd="0" presId="urn:microsoft.com/office/officeart/2005/8/layout/hierarchy2"/>
    <dgm:cxn modelId="{D3AD4943-19EC-4C4E-94D8-A253E326DFDE}" srcId="{9E4A4F25-2481-4134-A864-DFE2098CCEC3}" destId="{92B6BE44-FE03-45E4-9524-9EEEB352EE4E}" srcOrd="1" destOrd="0" parTransId="{CFC27B8B-810F-4459-8EAA-B5BFBC19C13B}" sibTransId="{37667870-1241-40D2-8519-A34818686328}"/>
    <dgm:cxn modelId="{02859346-30B6-40F5-94FC-DA1008653CF9}" type="presOf" srcId="{CFC27B8B-810F-4459-8EAA-B5BFBC19C13B}" destId="{0A483C51-3C8F-4E30-B1FA-BEABBD5895B9}" srcOrd="0" destOrd="0" presId="urn:microsoft.com/office/officeart/2005/8/layout/hierarchy2"/>
    <dgm:cxn modelId="{004F106D-68B4-4607-B146-AB87D7F8AF92}" type="presOf" srcId="{E1E7C10B-6167-446E-A170-58F7E5F6A31B}" destId="{A743F24A-4695-436A-B4DD-9C2EFE6C6DC6}" srcOrd="1" destOrd="0" presId="urn:microsoft.com/office/officeart/2005/8/layout/hierarchy2"/>
    <dgm:cxn modelId="{5114F18A-914D-4896-9A33-0C5322F0F269}" type="presOf" srcId="{B1CE5725-3ECA-4BC7-8718-D956C42F5870}" destId="{4B779805-9357-4CA9-9C2F-7BBD0ECC2CC9}" srcOrd="1" destOrd="0" presId="urn:microsoft.com/office/officeart/2005/8/layout/hierarchy2"/>
    <dgm:cxn modelId="{27B3AB91-F10D-4374-9CE8-1FB76C76F32C}" type="presOf" srcId="{52CF5376-6B31-48B7-9BF0-209E019B0F59}" destId="{1CB1E991-7D22-4185-A39F-6FC7E63B7CD8}" srcOrd="0" destOrd="0" presId="urn:microsoft.com/office/officeart/2005/8/layout/hierarchy2"/>
    <dgm:cxn modelId="{9D148693-3324-4439-9682-42379C953D1B}" type="presOf" srcId="{7DDF6457-993B-488B-9556-5E5201AEDB9B}" destId="{9C9CEEF0-8E88-4E26-BCAC-D71B1AB6301B}" srcOrd="0" destOrd="0" presId="urn:microsoft.com/office/officeart/2005/8/layout/hierarchy2"/>
    <dgm:cxn modelId="{21F1B1A2-C8DC-45AC-A6CF-D763402B4CEB}" type="presOf" srcId="{DBAC739D-E505-4B88-BCA0-FA632E07695A}" destId="{AD08B2D7-8722-4E10-B1C0-8DDDA8F5587C}" srcOrd="0" destOrd="0" presId="urn:microsoft.com/office/officeart/2005/8/layout/hierarchy2"/>
    <dgm:cxn modelId="{FA859AA6-F831-45BE-B453-B003C0E47241}" srcId="{DBAC739D-E505-4B88-BCA0-FA632E07695A}" destId="{52CF5376-6B31-48B7-9BF0-209E019B0F59}" srcOrd="1" destOrd="0" parTransId="{D4884227-76F7-40B6-A647-B16092A9B361}" sibTransId="{3A71F175-C6AB-433A-9B2E-CAE7CC9BB442}"/>
    <dgm:cxn modelId="{B48CFCA6-6BF0-4398-9C22-8DCBFD6B1138}" type="presOf" srcId="{CFC27B8B-810F-4459-8EAA-B5BFBC19C13B}" destId="{342C6D62-7C8A-43C0-97DA-62156949B44B}" srcOrd="1" destOrd="0" presId="urn:microsoft.com/office/officeart/2005/8/layout/hierarchy2"/>
    <dgm:cxn modelId="{7FA194A8-AEC5-414B-8336-2180D501A0C2}" srcId="{9E4A4F25-2481-4134-A864-DFE2098CCEC3}" destId="{DBAC739D-E505-4B88-BCA0-FA632E07695A}" srcOrd="0" destOrd="0" parTransId="{E1E7C10B-6167-446E-A170-58F7E5F6A31B}" sibTransId="{06A4224A-3ED6-4C3A-9671-8E0E1678D9D6}"/>
    <dgm:cxn modelId="{271D4CB0-DEFB-4196-A497-7C0BDC1B02C6}" type="presOf" srcId="{47FB1A4C-33D1-420A-80A4-9A6B4520F977}" destId="{25505B2E-881A-4A60-85DE-DD571B32B44C}" srcOrd="0" destOrd="0" presId="urn:microsoft.com/office/officeart/2005/8/layout/hierarchy2"/>
    <dgm:cxn modelId="{FAF003B9-B243-4CB7-B17D-F55A8AEFDDD0}" type="presOf" srcId="{D4884227-76F7-40B6-A647-B16092A9B361}" destId="{B42980A1-9B7A-4BF0-AB43-A421AC4E3964}" srcOrd="0" destOrd="0" presId="urn:microsoft.com/office/officeart/2005/8/layout/hierarchy2"/>
    <dgm:cxn modelId="{68103FC3-52CD-43DB-86FF-A8D47C550521}" type="presOf" srcId="{6756249C-B9DF-4C72-B66D-8EFDBA5B6C3A}" destId="{75BB7645-C2B3-4CF4-BC16-88DFEE2667C6}" srcOrd="0" destOrd="0" presId="urn:microsoft.com/office/officeart/2005/8/layout/hierarchy2"/>
    <dgm:cxn modelId="{15D6F6CB-A1BC-4048-8F27-86155A2DEAF0}" type="presOf" srcId="{76693ACB-B505-41E0-B0D9-301B23ECB662}" destId="{6CDDBC30-285E-4B90-B954-B24AE7E52F52}" srcOrd="0" destOrd="0" presId="urn:microsoft.com/office/officeart/2005/8/layout/hierarchy2"/>
    <dgm:cxn modelId="{58CC02D5-5EC0-4B6B-883B-376BA6A7790B}" type="presOf" srcId="{D4884227-76F7-40B6-A647-B16092A9B361}" destId="{C2E3D06E-A0DA-4049-B0F5-FF9A9F6F779C}" srcOrd="1" destOrd="0" presId="urn:microsoft.com/office/officeart/2005/8/layout/hierarchy2"/>
    <dgm:cxn modelId="{5B1713D7-E189-4CBD-AA90-F6B2C0E3834B}" srcId="{92B6BE44-FE03-45E4-9524-9EEEB352EE4E}" destId="{47FB1A4C-33D1-420A-80A4-9A6B4520F977}" srcOrd="0" destOrd="0" parTransId="{B1CE5725-3ECA-4BC7-8718-D956C42F5870}" sibTransId="{43870C47-0C79-459D-8743-CEBCCBE060D9}"/>
    <dgm:cxn modelId="{B4123BE0-3EEC-4C58-9C75-4144D1C2FBB6}" type="presOf" srcId="{9E4A4F25-2481-4134-A864-DFE2098CCEC3}" destId="{721A020E-EC17-47E0-B000-5E10F545E342}" srcOrd="0" destOrd="0" presId="urn:microsoft.com/office/officeart/2005/8/layout/hierarchy2"/>
    <dgm:cxn modelId="{BE4220EE-3741-40F1-81D1-6C28224640A3}" srcId="{7DDF6457-993B-488B-9556-5E5201AEDB9B}" destId="{9E4A4F25-2481-4134-A864-DFE2098CCEC3}" srcOrd="0" destOrd="0" parTransId="{778CFD58-2FCA-4E0B-B54E-FA7628F1C445}" sibTransId="{7B1CB822-F61F-47EE-BD73-8357A658ABC1}"/>
    <dgm:cxn modelId="{3000C0F3-D046-45D3-BE33-9CDB150E94BA}" type="presOf" srcId="{B1CE5725-3ECA-4BC7-8718-D956C42F5870}" destId="{5443E27A-2855-494D-AB78-28C713D03883}" srcOrd="0" destOrd="0" presId="urn:microsoft.com/office/officeart/2005/8/layout/hierarchy2"/>
    <dgm:cxn modelId="{9D619AF9-36B6-44F5-B1C1-69A3029145F4}" type="presOf" srcId="{D5ED96E9-462E-4410-8AA8-593AD931833F}" destId="{0D8FB709-F8F1-4FC6-A00A-671EB6EDE4CA}" srcOrd="1" destOrd="0" presId="urn:microsoft.com/office/officeart/2005/8/layout/hierarchy2"/>
    <dgm:cxn modelId="{493761D8-B7C2-4D7B-AC4A-6D8EDA00A3E6}" type="presParOf" srcId="{9C9CEEF0-8E88-4E26-BCAC-D71B1AB6301B}" destId="{EA73EB35-4BA0-4B57-9FC6-8F787FCCF983}" srcOrd="0" destOrd="0" presId="urn:microsoft.com/office/officeart/2005/8/layout/hierarchy2"/>
    <dgm:cxn modelId="{C4496ACA-F2FB-45C9-9210-B7317F6E6E08}" type="presParOf" srcId="{EA73EB35-4BA0-4B57-9FC6-8F787FCCF983}" destId="{721A020E-EC17-47E0-B000-5E10F545E342}" srcOrd="0" destOrd="0" presId="urn:microsoft.com/office/officeart/2005/8/layout/hierarchy2"/>
    <dgm:cxn modelId="{30FD385A-30C3-412A-BC2D-AF6059B09F81}" type="presParOf" srcId="{EA73EB35-4BA0-4B57-9FC6-8F787FCCF983}" destId="{3648FEBD-D546-4E4F-AF20-4AD005377ADE}" srcOrd="1" destOrd="0" presId="urn:microsoft.com/office/officeart/2005/8/layout/hierarchy2"/>
    <dgm:cxn modelId="{075F5903-BB3C-4E17-A50B-A93547706B12}" type="presParOf" srcId="{3648FEBD-D546-4E4F-AF20-4AD005377ADE}" destId="{91832D9B-BAD9-44A5-BB29-D248DCAD127E}" srcOrd="0" destOrd="0" presId="urn:microsoft.com/office/officeart/2005/8/layout/hierarchy2"/>
    <dgm:cxn modelId="{E5A6C019-5387-4B15-9E5A-C2F22AA8F33C}" type="presParOf" srcId="{91832D9B-BAD9-44A5-BB29-D248DCAD127E}" destId="{A743F24A-4695-436A-B4DD-9C2EFE6C6DC6}" srcOrd="0" destOrd="0" presId="urn:microsoft.com/office/officeart/2005/8/layout/hierarchy2"/>
    <dgm:cxn modelId="{332E66CD-B31C-4807-A1CB-C3247B2C099E}" type="presParOf" srcId="{3648FEBD-D546-4E4F-AF20-4AD005377ADE}" destId="{AC9B1DA7-8C20-4B25-ADDB-5598493AE2BE}" srcOrd="1" destOrd="0" presId="urn:microsoft.com/office/officeart/2005/8/layout/hierarchy2"/>
    <dgm:cxn modelId="{1EF595F4-96BA-4CB6-81F5-0EC8D5C81E61}" type="presParOf" srcId="{AC9B1DA7-8C20-4B25-ADDB-5598493AE2BE}" destId="{AD08B2D7-8722-4E10-B1C0-8DDDA8F5587C}" srcOrd="0" destOrd="0" presId="urn:microsoft.com/office/officeart/2005/8/layout/hierarchy2"/>
    <dgm:cxn modelId="{5E24CE03-ED04-49D4-A840-1B3E020D634D}" type="presParOf" srcId="{AC9B1DA7-8C20-4B25-ADDB-5598493AE2BE}" destId="{49DB98C0-1ECE-41FD-9450-20CBAAEE8701}" srcOrd="1" destOrd="0" presId="urn:microsoft.com/office/officeart/2005/8/layout/hierarchy2"/>
    <dgm:cxn modelId="{DA5C68D0-8B31-4180-AC96-734B0E1803D2}" type="presParOf" srcId="{49DB98C0-1ECE-41FD-9450-20CBAAEE8701}" destId="{CEBD6777-5788-48CA-8AAE-B7339B9E4B42}" srcOrd="0" destOrd="0" presId="urn:microsoft.com/office/officeart/2005/8/layout/hierarchy2"/>
    <dgm:cxn modelId="{6DD230FF-63BD-4A78-A442-95B3093BA2C0}" type="presParOf" srcId="{CEBD6777-5788-48CA-8AAE-B7339B9E4B42}" destId="{0D8FB709-F8F1-4FC6-A00A-671EB6EDE4CA}" srcOrd="0" destOrd="0" presId="urn:microsoft.com/office/officeart/2005/8/layout/hierarchy2"/>
    <dgm:cxn modelId="{2326484D-EF0A-4539-BA68-7E578A52837F}" type="presParOf" srcId="{49DB98C0-1ECE-41FD-9450-20CBAAEE8701}" destId="{D7413558-A54B-4DD4-AB16-407466C14B71}" srcOrd="1" destOrd="0" presId="urn:microsoft.com/office/officeart/2005/8/layout/hierarchy2"/>
    <dgm:cxn modelId="{AE2AFBDB-0C2C-4FA1-848B-15CD9C728CF1}" type="presParOf" srcId="{D7413558-A54B-4DD4-AB16-407466C14B71}" destId="{C2E4F1E9-B2B2-43EF-9801-075D28E64D5D}" srcOrd="0" destOrd="0" presId="urn:microsoft.com/office/officeart/2005/8/layout/hierarchy2"/>
    <dgm:cxn modelId="{3B439333-75E9-4676-84E2-63AB504FBDA6}" type="presParOf" srcId="{D7413558-A54B-4DD4-AB16-407466C14B71}" destId="{C501956A-5A95-4BD3-AE99-B9D679646695}" srcOrd="1" destOrd="0" presId="urn:microsoft.com/office/officeart/2005/8/layout/hierarchy2"/>
    <dgm:cxn modelId="{BD665F5B-6D00-40E2-9860-683601AEB8E7}" type="presParOf" srcId="{49DB98C0-1ECE-41FD-9450-20CBAAEE8701}" destId="{B42980A1-9B7A-4BF0-AB43-A421AC4E3964}" srcOrd="2" destOrd="0" presId="urn:microsoft.com/office/officeart/2005/8/layout/hierarchy2"/>
    <dgm:cxn modelId="{0B8E4BD5-9D28-4E59-89D4-D155B2F512C6}" type="presParOf" srcId="{B42980A1-9B7A-4BF0-AB43-A421AC4E3964}" destId="{C2E3D06E-A0DA-4049-B0F5-FF9A9F6F779C}" srcOrd="0" destOrd="0" presId="urn:microsoft.com/office/officeart/2005/8/layout/hierarchy2"/>
    <dgm:cxn modelId="{131EB59D-DC25-4D12-BF92-7BE3BEC15967}" type="presParOf" srcId="{49DB98C0-1ECE-41FD-9450-20CBAAEE8701}" destId="{2ADC06E8-D9CB-4980-A332-3211BAD6337E}" srcOrd="3" destOrd="0" presId="urn:microsoft.com/office/officeart/2005/8/layout/hierarchy2"/>
    <dgm:cxn modelId="{5BB6BD30-0C3C-41D8-B35B-652355F3783D}" type="presParOf" srcId="{2ADC06E8-D9CB-4980-A332-3211BAD6337E}" destId="{1CB1E991-7D22-4185-A39F-6FC7E63B7CD8}" srcOrd="0" destOrd="0" presId="urn:microsoft.com/office/officeart/2005/8/layout/hierarchy2"/>
    <dgm:cxn modelId="{03C19235-DDB7-45B0-BF48-0472A6407341}" type="presParOf" srcId="{2ADC06E8-D9CB-4980-A332-3211BAD6337E}" destId="{2136AEC8-43E7-4310-9262-5499AFB2135F}" srcOrd="1" destOrd="0" presId="urn:microsoft.com/office/officeart/2005/8/layout/hierarchy2"/>
    <dgm:cxn modelId="{13340AB6-6F99-41C6-BA99-4C7C1894BF1B}" type="presParOf" srcId="{3648FEBD-D546-4E4F-AF20-4AD005377ADE}" destId="{0A483C51-3C8F-4E30-B1FA-BEABBD5895B9}" srcOrd="2" destOrd="0" presId="urn:microsoft.com/office/officeart/2005/8/layout/hierarchy2"/>
    <dgm:cxn modelId="{8253A061-3405-4863-9DEF-11BFD5062FF0}" type="presParOf" srcId="{0A483C51-3C8F-4E30-B1FA-BEABBD5895B9}" destId="{342C6D62-7C8A-43C0-97DA-62156949B44B}" srcOrd="0" destOrd="0" presId="urn:microsoft.com/office/officeart/2005/8/layout/hierarchy2"/>
    <dgm:cxn modelId="{748AB476-EEFE-49DF-A988-84A8A10FECD0}" type="presParOf" srcId="{3648FEBD-D546-4E4F-AF20-4AD005377ADE}" destId="{22651E01-DCBE-4A5A-A93B-B73D4BD12962}" srcOrd="3" destOrd="0" presId="urn:microsoft.com/office/officeart/2005/8/layout/hierarchy2"/>
    <dgm:cxn modelId="{36CD1EE7-B0BA-4C1C-B812-07325B2025BD}" type="presParOf" srcId="{22651E01-DCBE-4A5A-A93B-B73D4BD12962}" destId="{4A06D55B-616E-4F1A-BB6E-F5EF7F4EBA10}" srcOrd="0" destOrd="0" presId="urn:microsoft.com/office/officeart/2005/8/layout/hierarchy2"/>
    <dgm:cxn modelId="{ACA08FEC-77A8-4238-AA58-92E7B0D91B07}" type="presParOf" srcId="{22651E01-DCBE-4A5A-A93B-B73D4BD12962}" destId="{44F72DF3-F189-4FC3-9830-85773C826C1E}" srcOrd="1" destOrd="0" presId="urn:microsoft.com/office/officeart/2005/8/layout/hierarchy2"/>
    <dgm:cxn modelId="{B4C4604B-617B-4A1E-BC0A-54D97053D1D6}" type="presParOf" srcId="{44F72DF3-F189-4FC3-9830-85773C826C1E}" destId="{5443E27A-2855-494D-AB78-28C713D03883}" srcOrd="0" destOrd="0" presId="urn:microsoft.com/office/officeart/2005/8/layout/hierarchy2"/>
    <dgm:cxn modelId="{0A5E44B1-AEE7-4A00-8195-65F5169219AE}" type="presParOf" srcId="{5443E27A-2855-494D-AB78-28C713D03883}" destId="{4B779805-9357-4CA9-9C2F-7BBD0ECC2CC9}" srcOrd="0" destOrd="0" presId="urn:microsoft.com/office/officeart/2005/8/layout/hierarchy2"/>
    <dgm:cxn modelId="{7E923196-E143-445D-8AA1-5A013E1BB068}" type="presParOf" srcId="{44F72DF3-F189-4FC3-9830-85773C826C1E}" destId="{59B6F5A1-1C86-4D60-ABD7-3B51F7E9CFE6}" srcOrd="1" destOrd="0" presId="urn:microsoft.com/office/officeart/2005/8/layout/hierarchy2"/>
    <dgm:cxn modelId="{961D9714-3027-44EF-BCA4-572DCEC9192A}" type="presParOf" srcId="{59B6F5A1-1C86-4D60-ABD7-3B51F7E9CFE6}" destId="{25505B2E-881A-4A60-85DE-DD571B32B44C}" srcOrd="0" destOrd="0" presId="urn:microsoft.com/office/officeart/2005/8/layout/hierarchy2"/>
    <dgm:cxn modelId="{A0F700D0-013F-4B58-8224-3F4729310E13}" type="presParOf" srcId="{59B6F5A1-1C86-4D60-ABD7-3B51F7E9CFE6}" destId="{6A1AD30E-F226-4BFB-8381-0DECD9BAB5D4}" srcOrd="1" destOrd="0" presId="urn:microsoft.com/office/officeart/2005/8/layout/hierarchy2"/>
    <dgm:cxn modelId="{BAE47868-A912-437B-AF59-A3DC74BA966F}" type="presParOf" srcId="{44F72DF3-F189-4FC3-9830-85773C826C1E}" destId="{75BB7645-C2B3-4CF4-BC16-88DFEE2667C6}" srcOrd="2" destOrd="0" presId="urn:microsoft.com/office/officeart/2005/8/layout/hierarchy2"/>
    <dgm:cxn modelId="{DFCD05F0-BBD5-477D-91D4-AB860C9A32CC}" type="presParOf" srcId="{75BB7645-C2B3-4CF4-BC16-88DFEE2667C6}" destId="{2E9F1BCD-B7C7-4D73-AB8A-F8ED9E396B85}" srcOrd="0" destOrd="0" presId="urn:microsoft.com/office/officeart/2005/8/layout/hierarchy2"/>
    <dgm:cxn modelId="{FADB18BA-E640-4CE0-850E-2324D4BB5CC4}" type="presParOf" srcId="{44F72DF3-F189-4FC3-9830-85773C826C1E}" destId="{0F275F46-CB0A-4C9D-ACDB-6E5EF71CA09F}" srcOrd="3" destOrd="0" presId="urn:microsoft.com/office/officeart/2005/8/layout/hierarchy2"/>
    <dgm:cxn modelId="{6CE85D44-8DC6-4DEB-AE31-75C2F2591033}" type="presParOf" srcId="{0F275F46-CB0A-4C9D-ACDB-6E5EF71CA09F}" destId="{6CDDBC30-285E-4B90-B954-B24AE7E52F52}" srcOrd="0" destOrd="0" presId="urn:microsoft.com/office/officeart/2005/8/layout/hierarchy2"/>
    <dgm:cxn modelId="{4E90A07C-F2DF-4203-B088-6CFADFA16ABA}" type="presParOf" srcId="{0F275F46-CB0A-4C9D-ACDB-6E5EF71CA09F}" destId="{E634D5D6-98E4-4CBC-86A1-4836EF85E97D}" srcOrd="1" destOrd="0" presId="urn:microsoft.com/office/officeart/2005/8/layout/hierarchy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E24670-6831-453E-8D28-AC57526DD23E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E4599D4-D787-45BF-820A-D4FDA4490B10}">
      <dgm:prSet phldrT="[Text]"/>
      <dgm:spPr/>
      <dgm:t>
        <a:bodyPr/>
        <a:lstStyle/>
        <a:p>
          <a:r>
            <a:rPr lang="en-US" dirty="0"/>
            <a:t>Robotics </a:t>
          </a:r>
        </a:p>
      </dgm:t>
    </dgm:pt>
    <dgm:pt modelId="{2B2D907A-4822-4FE3-A1AE-4CC0A21C213A}" type="parTrans" cxnId="{DA0103A7-7CE8-44C9-922E-F83516389659}">
      <dgm:prSet/>
      <dgm:spPr/>
      <dgm:t>
        <a:bodyPr/>
        <a:lstStyle/>
        <a:p>
          <a:endParaRPr lang="en-US"/>
        </a:p>
      </dgm:t>
    </dgm:pt>
    <dgm:pt modelId="{9D8B84F0-CDD8-4B1C-A88B-2E26F9531A96}" type="sibTrans" cxnId="{DA0103A7-7CE8-44C9-922E-F83516389659}">
      <dgm:prSet/>
      <dgm:spPr/>
      <dgm:t>
        <a:bodyPr/>
        <a:lstStyle/>
        <a:p>
          <a:endParaRPr lang="en-US"/>
        </a:p>
      </dgm:t>
    </dgm:pt>
    <dgm:pt modelId="{64321ECD-F4FD-4CB4-A6A3-AA21D60058C7}">
      <dgm:prSet phldrT="[Text]"/>
      <dgm:spPr/>
      <dgm:t>
        <a:bodyPr/>
        <a:lstStyle/>
        <a:p>
          <a:r>
            <a:rPr lang="en-US" dirty="0"/>
            <a:t>3D MODELING </a:t>
          </a:r>
        </a:p>
      </dgm:t>
    </dgm:pt>
    <dgm:pt modelId="{63AA8EAA-84FF-4176-9168-A9F5377E094C}" type="parTrans" cxnId="{527BC693-9442-42A8-BFC2-2C2E0B2050E6}">
      <dgm:prSet/>
      <dgm:spPr/>
      <dgm:t>
        <a:bodyPr/>
        <a:lstStyle/>
        <a:p>
          <a:endParaRPr lang="en-US"/>
        </a:p>
      </dgm:t>
    </dgm:pt>
    <dgm:pt modelId="{F3542C65-BD1A-4BAF-9B0A-729D7C1D44E0}" type="sibTrans" cxnId="{527BC693-9442-42A8-BFC2-2C2E0B2050E6}">
      <dgm:prSet/>
      <dgm:spPr/>
      <dgm:t>
        <a:bodyPr/>
        <a:lstStyle/>
        <a:p>
          <a:endParaRPr lang="en-US"/>
        </a:p>
      </dgm:t>
    </dgm:pt>
    <dgm:pt modelId="{E0A56C30-F46E-4C48-B649-E03B5270643F}">
      <dgm:prSet phldrT="[Text]"/>
      <dgm:spPr/>
      <dgm:t>
        <a:bodyPr/>
        <a:lstStyle/>
        <a:p>
          <a:r>
            <a:rPr lang="en-US" dirty="0"/>
            <a:t>Technology </a:t>
          </a:r>
        </a:p>
      </dgm:t>
    </dgm:pt>
    <dgm:pt modelId="{F534CA9D-BA7E-43D7-8170-AA7BC8B9C3BD}" type="parTrans" cxnId="{BD31B15A-73F5-4573-AEEF-A64E8C5E7E34}">
      <dgm:prSet/>
      <dgm:spPr/>
      <dgm:t>
        <a:bodyPr/>
        <a:lstStyle/>
        <a:p>
          <a:endParaRPr lang="en-US"/>
        </a:p>
      </dgm:t>
    </dgm:pt>
    <dgm:pt modelId="{E5103823-A2E1-4787-879E-8933B5B11219}" type="sibTrans" cxnId="{BD31B15A-73F5-4573-AEEF-A64E8C5E7E34}">
      <dgm:prSet/>
      <dgm:spPr/>
      <dgm:t>
        <a:bodyPr/>
        <a:lstStyle/>
        <a:p>
          <a:endParaRPr lang="en-US"/>
        </a:p>
      </dgm:t>
    </dgm:pt>
    <dgm:pt modelId="{934FBB66-0706-47F0-AE19-75B9ACF082B2}">
      <dgm:prSet phldrT="[Text]"/>
      <dgm:spPr/>
      <dgm:t>
        <a:bodyPr/>
        <a:lstStyle/>
        <a:p>
          <a:r>
            <a:rPr lang="en-US" dirty="0"/>
            <a:t>Creativity </a:t>
          </a:r>
        </a:p>
      </dgm:t>
    </dgm:pt>
    <dgm:pt modelId="{9DB843FE-D65B-4B28-8500-B9214F07C276}" type="parTrans" cxnId="{AFBF35E9-89FE-4F19-AC96-14CC3B0EFB25}">
      <dgm:prSet/>
      <dgm:spPr/>
      <dgm:t>
        <a:bodyPr/>
        <a:lstStyle/>
        <a:p>
          <a:endParaRPr lang="en-US"/>
        </a:p>
      </dgm:t>
    </dgm:pt>
    <dgm:pt modelId="{C213154F-A0E5-4F08-90CE-023E3686256A}" type="sibTrans" cxnId="{AFBF35E9-89FE-4F19-AC96-14CC3B0EFB25}">
      <dgm:prSet/>
      <dgm:spPr/>
      <dgm:t>
        <a:bodyPr/>
        <a:lstStyle/>
        <a:p>
          <a:endParaRPr lang="en-US"/>
        </a:p>
      </dgm:t>
    </dgm:pt>
    <dgm:pt modelId="{F8E5152F-56AF-4B89-A7A3-5471219A62D7}">
      <dgm:prSet phldrT="[Text]"/>
      <dgm:spPr/>
      <dgm:t>
        <a:bodyPr/>
        <a:lstStyle/>
        <a:p>
          <a:r>
            <a:rPr lang="en-US" dirty="0"/>
            <a:t>Renewable Energy </a:t>
          </a:r>
        </a:p>
      </dgm:t>
    </dgm:pt>
    <dgm:pt modelId="{B9DF67F0-A590-4E23-9E12-4CB4ECC1EDC3}" type="parTrans" cxnId="{7313DA24-05E9-449E-9E77-22E6F71C101A}">
      <dgm:prSet/>
      <dgm:spPr/>
      <dgm:t>
        <a:bodyPr/>
        <a:lstStyle/>
        <a:p>
          <a:endParaRPr lang="en-US"/>
        </a:p>
      </dgm:t>
    </dgm:pt>
    <dgm:pt modelId="{B11EDA4E-D4B9-4C03-9E2A-CB89BA9C0A81}" type="sibTrans" cxnId="{7313DA24-05E9-449E-9E77-22E6F71C101A}">
      <dgm:prSet/>
      <dgm:spPr/>
      <dgm:t>
        <a:bodyPr/>
        <a:lstStyle/>
        <a:p>
          <a:endParaRPr lang="en-US"/>
        </a:p>
      </dgm:t>
    </dgm:pt>
    <dgm:pt modelId="{FF6D4C4C-6567-410B-9895-2F6C347F20A9}" type="pres">
      <dgm:prSet presAssocID="{14E24670-6831-453E-8D28-AC57526DD23E}" presName="diagram" presStyleCnt="0">
        <dgm:presLayoutVars>
          <dgm:dir/>
          <dgm:resizeHandles val="exact"/>
        </dgm:presLayoutVars>
      </dgm:prSet>
      <dgm:spPr/>
    </dgm:pt>
    <dgm:pt modelId="{4BC2215B-F20D-43C6-8FE3-7D61EF77A327}" type="pres">
      <dgm:prSet presAssocID="{2E4599D4-D787-45BF-820A-D4FDA4490B10}" presName="node" presStyleLbl="node1" presStyleIdx="0" presStyleCnt="5">
        <dgm:presLayoutVars>
          <dgm:bulletEnabled val="1"/>
        </dgm:presLayoutVars>
      </dgm:prSet>
      <dgm:spPr/>
    </dgm:pt>
    <dgm:pt modelId="{BB854F1B-D158-488D-B833-2570C715799A}" type="pres">
      <dgm:prSet presAssocID="{9D8B84F0-CDD8-4B1C-A88B-2E26F9531A96}" presName="sibTrans" presStyleCnt="0"/>
      <dgm:spPr/>
    </dgm:pt>
    <dgm:pt modelId="{29A63496-D05B-49D8-89EE-13E13A42F68A}" type="pres">
      <dgm:prSet presAssocID="{64321ECD-F4FD-4CB4-A6A3-AA21D60058C7}" presName="node" presStyleLbl="node1" presStyleIdx="1" presStyleCnt="5">
        <dgm:presLayoutVars>
          <dgm:bulletEnabled val="1"/>
        </dgm:presLayoutVars>
      </dgm:prSet>
      <dgm:spPr/>
    </dgm:pt>
    <dgm:pt modelId="{4EF14BAF-B68A-464E-B0F3-3047378EA304}" type="pres">
      <dgm:prSet presAssocID="{F3542C65-BD1A-4BAF-9B0A-729D7C1D44E0}" presName="sibTrans" presStyleCnt="0"/>
      <dgm:spPr/>
    </dgm:pt>
    <dgm:pt modelId="{BE3D2452-C362-48A1-96D8-D3D22D6EC388}" type="pres">
      <dgm:prSet presAssocID="{E0A56C30-F46E-4C48-B649-E03B5270643F}" presName="node" presStyleLbl="node1" presStyleIdx="2" presStyleCnt="5">
        <dgm:presLayoutVars>
          <dgm:bulletEnabled val="1"/>
        </dgm:presLayoutVars>
      </dgm:prSet>
      <dgm:spPr/>
    </dgm:pt>
    <dgm:pt modelId="{239510EF-CCCE-4189-B82D-760E9844E3DA}" type="pres">
      <dgm:prSet presAssocID="{E5103823-A2E1-4787-879E-8933B5B11219}" presName="sibTrans" presStyleCnt="0"/>
      <dgm:spPr/>
    </dgm:pt>
    <dgm:pt modelId="{022068FE-3250-4EDF-961A-6602C1A87190}" type="pres">
      <dgm:prSet presAssocID="{934FBB66-0706-47F0-AE19-75B9ACF082B2}" presName="node" presStyleLbl="node1" presStyleIdx="3" presStyleCnt="5">
        <dgm:presLayoutVars>
          <dgm:bulletEnabled val="1"/>
        </dgm:presLayoutVars>
      </dgm:prSet>
      <dgm:spPr/>
    </dgm:pt>
    <dgm:pt modelId="{48DB9610-77ED-4D19-8AA7-0432CF5D68EA}" type="pres">
      <dgm:prSet presAssocID="{C213154F-A0E5-4F08-90CE-023E3686256A}" presName="sibTrans" presStyleCnt="0"/>
      <dgm:spPr/>
    </dgm:pt>
    <dgm:pt modelId="{1C351816-FFDB-48E6-8A43-732C1D8AA0FB}" type="pres">
      <dgm:prSet presAssocID="{F8E5152F-56AF-4B89-A7A3-5471219A62D7}" presName="node" presStyleLbl="node1" presStyleIdx="4" presStyleCnt="5">
        <dgm:presLayoutVars>
          <dgm:bulletEnabled val="1"/>
        </dgm:presLayoutVars>
      </dgm:prSet>
      <dgm:spPr/>
    </dgm:pt>
  </dgm:ptLst>
  <dgm:cxnLst>
    <dgm:cxn modelId="{403CF806-83F8-438A-A72C-62BAD2C67751}" type="presOf" srcId="{64321ECD-F4FD-4CB4-A6A3-AA21D60058C7}" destId="{29A63496-D05B-49D8-89EE-13E13A42F68A}" srcOrd="0" destOrd="0" presId="urn:microsoft.com/office/officeart/2005/8/layout/default"/>
    <dgm:cxn modelId="{BBE6C51E-FBCD-4CD8-8A6B-0A0650B11002}" type="presOf" srcId="{2E4599D4-D787-45BF-820A-D4FDA4490B10}" destId="{4BC2215B-F20D-43C6-8FE3-7D61EF77A327}" srcOrd="0" destOrd="0" presId="urn:microsoft.com/office/officeart/2005/8/layout/default"/>
    <dgm:cxn modelId="{7313DA24-05E9-449E-9E77-22E6F71C101A}" srcId="{14E24670-6831-453E-8D28-AC57526DD23E}" destId="{F8E5152F-56AF-4B89-A7A3-5471219A62D7}" srcOrd="4" destOrd="0" parTransId="{B9DF67F0-A590-4E23-9E12-4CB4ECC1EDC3}" sibTransId="{B11EDA4E-D4B9-4C03-9E2A-CB89BA9C0A81}"/>
    <dgm:cxn modelId="{FFD0132B-BAA3-4067-BB05-67E92D76EF48}" type="presOf" srcId="{934FBB66-0706-47F0-AE19-75B9ACF082B2}" destId="{022068FE-3250-4EDF-961A-6602C1A87190}" srcOrd="0" destOrd="0" presId="urn:microsoft.com/office/officeart/2005/8/layout/default"/>
    <dgm:cxn modelId="{5142C34E-B51B-4F02-B146-BFC14572D66E}" type="presOf" srcId="{F8E5152F-56AF-4B89-A7A3-5471219A62D7}" destId="{1C351816-FFDB-48E6-8A43-732C1D8AA0FB}" srcOrd="0" destOrd="0" presId="urn:microsoft.com/office/officeart/2005/8/layout/default"/>
    <dgm:cxn modelId="{BD31B15A-73F5-4573-AEEF-A64E8C5E7E34}" srcId="{14E24670-6831-453E-8D28-AC57526DD23E}" destId="{E0A56C30-F46E-4C48-B649-E03B5270643F}" srcOrd="2" destOrd="0" parTransId="{F534CA9D-BA7E-43D7-8170-AA7BC8B9C3BD}" sibTransId="{E5103823-A2E1-4787-879E-8933B5B11219}"/>
    <dgm:cxn modelId="{527BC693-9442-42A8-BFC2-2C2E0B2050E6}" srcId="{14E24670-6831-453E-8D28-AC57526DD23E}" destId="{64321ECD-F4FD-4CB4-A6A3-AA21D60058C7}" srcOrd="1" destOrd="0" parTransId="{63AA8EAA-84FF-4176-9168-A9F5377E094C}" sibTransId="{F3542C65-BD1A-4BAF-9B0A-729D7C1D44E0}"/>
    <dgm:cxn modelId="{DA0103A7-7CE8-44C9-922E-F83516389659}" srcId="{14E24670-6831-453E-8D28-AC57526DD23E}" destId="{2E4599D4-D787-45BF-820A-D4FDA4490B10}" srcOrd="0" destOrd="0" parTransId="{2B2D907A-4822-4FE3-A1AE-4CC0A21C213A}" sibTransId="{9D8B84F0-CDD8-4B1C-A88B-2E26F9531A96}"/>
    <dgm:cxn modelId="{21FA16B0-A03D-4D46-AA8B-917E6FF5B218}" type="presOf" srcId="{14E24670-6831-453E-8D28-AC57526DD23E}" destId="{FF6D4C4C-6567-410B-9895-2F6C347F20A9}" srcOrd="0" destOrd="0" presId="urn:microsoft.com/office/officeart/2005/8/layout/default"/>
    <dgm:cxn modelId="{AFBF35E9-89FE-4F19-AC96-14CC3B0EFB25}" srcId="{14E24670-6831-453E-8D28-AC57526DD23E}" destId="{934FBB66-0706-47F0-AE19-75B9ACF082B2}" srcOrd="3" destOrd="0" parTransId="{9DB843FE-D65B-4B28-8500-B9214F07C276}" sibTransId="{C213154F-A0E5-4F08-90CE-023E3686256A}"/>
    <dgm:cxn modelId="{D56B11EF-C95D-4A27-9DFF-2BA604412C57}" type="presOf" srcId="{E0A56C30-F46E-4C48-B649-E03B5270643F}" destId="{BE3D2452-C362-48A1-96D8-D3D22D6EC388}" srcOrd="0" destOrd="0" presId="urn:microsoft.com/office/officeart/2005/8/layout/default"/>
    <dgm:cxn modelId="{D50431CC-9FAC-4193-A9E9-C04F18AE3BA8}" type="presParOf" srcId="{FF6D4C4C-6567-410B-9895-2F6C347F20A9}" destId="{4BC2215B-F20D-43C6-8FE3-7D61EF77A327}" srcOrd="0" destOrd="0" presId="urn:microsoft.com/office/officeart/2005/8/layout/default"/>
    <dgm:cxn modelId="{4239316D-03DF-429D-AF55-9C169842EF2D}" type="presParOf" srcId="{FF6D4C4C-6567-410B-9895-2F6C347F20A9}" destId="{BB854F1B-D158-488D-B833-2570C715799A}" srcOrd="1" destOrd="0" presId="urn:microsoft.com/office/officeart/2005/8/layout/default"/>
    <dgm:cxn modelId="{B5CAFF8A-8C4F-4DB6-B81A-F1826B2014D3}" type="presParOf" srcId="{FF6D4C4C-6567-410B-9895-2F6C347F20A9}" destId="{29A63496-D05B-49D8-89EE-13E13A42F68A}" srcOrd="2" destOrd="0" presId="urn:microsoft.com/office/officeart/2005/8/layout/default"/>
    <dgm:cxn modelId="{06FA74EF-4C40-43C5-BD09-E02C2B71A8BF}" type="presParOf" srcId="{FF6D4C4C-6567-410B-9895-2F6C347F20A9}" destId="{4EF14BAF-B68A-464E-B0F3-3047378EA304}" srcOrd="3" destOrd="0" presId="urn:microsoft.com/office/officeart/2005/8/layout/default"/>
    <dgm:cxn modelId="{8ED713ED-6ED5-438F-A160-84BF7A96834C}" type="presParOf" srcId="{FF6D4C4C-6567-410B-9895-2F6C347F20A9}" destId="{BE3D2452-C362-48A1-96D8-D3D22D6EC388}" srcOrd="4" destOrd="0" presId="urn:microsoft.com/office/officeart/2005/8/layout/default"/>
    <dgm:cxn modelId="{E8C28937-6C0D-4F1C-8752-CDD6265C403C}" type="presParOf" srcId="{FF6D4C4C-6567-410B-9895-2F6C347F20A9}" destId="{239510EF-CCCE-4189-B82D-760E9844E3DA}" srcOrd="5" destOrd="0" presId="urn:microsoft.com/office/officeart/2005/8/layout/default"/>
    <dgm:cxn modelId="{33304019-2595-421A-883C-54E959100CAC}" type="presParOf" srcId="{FF6D4C4C-6567-410B-9895-2F6C347F20A9}" destId="{022068FE-3250-4EDF-961A-6602C1A87190}" srcOrd="6" destOrd="0" presId="urn:microsoft.com/office/officeart/2005/8/layout/default"/>
    <dgm:cxn modelId="{E08B50B4-4D61-4942-8204-8E00FF27DA0D}" type="presParOf" srcId="{FF6D4C4C-6567-410B-9895-2F6C347F20A9}" destId="{48DB9610-77ED-4D19-8AA7-0432CF5D68EA}" srcOrd="7" destOrd="0" presId="urn:microsoft.com/office/officeart/2005/8/layout/default"/>
    <dgm:cxn modelId="{DE7D953E-2033-4777-BFA7-6AB471F295F2}" type="presParOf" srcId="{FF6D4C4C-6567-410B-9895-2F6C347F20A9}" destId="{1C351816-FFDB-48E6-8A43-732C1D8AA0F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E24670-6831-453E-8D28-AC57526DD23E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E4599D4-D787-45BF-820A-D4FDA4490B10}">
      <dgm:prSet phldrT="[Text]"/>
      <dgm:spPr/>
      <dgm:t>
        <a:bodyPr/>
        <a:lstStyle/>
        <a:p>
          <a:r>
            <a:rPr lang="en-US" dirty="0"/>
            <a:t>Robotics </a:t>
          </a:r>
        </a:p>
      </dgm:t>
    </dgm:pt>
    <dgm:pt modelId="{2B2D907A-4822-4FE3-A1AE-4CC0A21C213A}" type="parTrans" cxnId="{DA0103A7-7CE8-44C9-922E-F83516389659}">
      <dgm:prSet/>
      <dgm:spPr/>
      <dgm:t>
        <a:bodyPr/>
        <a:lstStyle/>
        <a:p>
          <a:endParaRPr lang="en-US"/>
        </a:p>
      </dgm:t>
    </dgm:pt>
    <dgm:pt modelId="{9D8B84F0-CDD8-4B1C-A88B-2E26F9531A96}" type="sibTrans" cxnId="{DA0103A7-7CE8-44C9-922E-F83516389659}">
      <dgm:prSet/>
      <dgm:spPr/>
      <dgm:t>
        <a:bodyPr/>
        <a:lstStyle/>
        <a:p>
          <a:endParaRPr lang="en-US"/>
        </a:p>
      </dgm:t>
    </dgm:pt>
    <dgm:pt modelId="{64321ECD-F4FD-4CB4-A6A3-AA21D60058C7}">
      <dgm:prSet phldrT="[Text]"/>
      <dgm:spPr/>
      <dgm:t>
        <a:bodyPr/>
        <a:lstStyle/>
        <a:p>
          <a:r>
            <a:rPr lang="en-US" dirty="0"/>
            <a:t>3D MODELING </a:t>
          </a:r>
        </a:p>
      </dgm:t>
    </dgm:pt>
    <dgm:pt modelId="{63AA8EAA-84FF-4176-9168-A9F5377E094C}" type="parTrans" cxnId="{527BC693-9442-42A8-BFC2-2C2E0B2050E6}">
      <dgm:prSet/>
      <dgm:spPr/>
      <dgm:t>
        <a:bodyPr/>
        <a:lstStyle/>
        <a:p>
          <a:endParaRPr lang="en-US"/>
        </a:p>
      </dgm:t>
    </dgm:pt>
    <dgm:pt modelId="{F3542C65-BD1A-4BAF-9B0A-729D7C1D44E0}" type="sibTrans" cxnId="{527BC693-9442-42A8-BFC2-2C2E0B2050E6}">
      <dgm:prSet/>
      <dgm:spPr/>
      <dgm:t>
        <a:bodyPr/>
        <a:lstStyle/>
        <a:p>
          <a:endParaRPr lang="en-US"/>
        </a:p>
      </dgm:t>
    </dgm:pt>
    <dgm:pt modelId="{E0A56C30-F46E-4C48-B649-E03B5270643F}">
      <dgm:prSet phldrT="[Text]"/>
      <dgm:spPr/>
      <dgm:t>
        <a:bodyPr/>
        <a:lstStyle/>
        <a:p>
          <a:r>
            <a:rPr lang="en-US" dirty="0"/>
            <a:t>Machine Learning  </a:t>
          </a:r>
        </a:p>
      </dgm:t>
    </dgm:pt>
    <dgm:pt modelId="{F534CA9D-BA7E-43D7-8170-AA7BC8B9C3BD}" type="parTrans" cxnId="{BD31B15A-73F5-4573-AEEF-A64E8C5E7E34}">
      <dgm:prSet/>
      <dgm:spPr/>
      <dgm:t>
        <a:bodyPr/>
        <a:lstStyle/>
        <a:p>
          <a:endParaRPr lang="en-US"/>
        </a:p>
      </dgm:t>
    </dgm:pt>
    <dgm:pt modelId="{E5103823-A2E1-4787-879E-8933B5B11219}" type="sibTrans" cxnId="{BD31B15A-73F5-4573-AEEF-A64E8C5E7E34}">
      <dgm:prSet/>
      <dgm:spPr/>
      <dgm:t>
        <a:bodyPr/>
        <a:lstStyle/>
        <a:p>
          <a:endParaRPr lang="en-US"/>
        </a:p>
      </dgm:t>
    </dgm:pt>
    <dgm:pt modelId="{934FBB66-0706-47F0-AE19-75B9ACF082B2}">
      <dgm:prSet phldrT="[Text]"/>
      <dgm:spPr/>
      <dgm:t>
        <a:bodyPr/>
        <a:lstStyle/>
        <a:p>
          <a:r>
            <a:rPr lang="en-US" dirty="0"/>
            <a:t>WEB Design </a:t>
          </a:r>
        </a:p>
      </dgm:t>
    </dgm:pt>
    <dgm:pt modelId="{9DB843FE-D65B-4B28-8500-B9214F07C276}" type="parTrans" cxnId="{AFBF35E9-89FE-4F19-AC96-14CC3B0EFB25}">
      <dgm:prSet/>
      <dgm:spPr/>
      <dgm:t>
        <a:bodyPr/>
        <a:lstStyle/>
        <a:p>
          <a:endParaRPr lang="en-US"/>
        </a:p>
      </dgm:t>
    </dgm:pt>
    <dgm:pt modelId="{C213154F-A0E5-4F08-90CE-023E3686256A}" type="sibTrans" cxnId="{AFBF35E9-89FE-4F19-AC96-14CC3B0EFB25}">
      <dgm:prSet/>
      <dgm:spPr/>
      <dgm:t>
        <a:bodyPr/>
        <a:lstStyle/>
        <a:p>
          <a:endParaRPr lang="en-US"/>
        </a:p>
      </dgm:t>
    </dgm:pt>
    <dgm:pt modelId="{F8E5152F-56AF-4B89-A7A3-5471219A62D7}">
      <dgm:prSet phldrT="[Text]"/>
      <dgm:spPr/>
      <dgm:t>
        <a:bodyPr/>
        <a:lstStyle/>
        <a:p>
          <a:r>
            <a:rPr lang="en-US" dirty="0"/>
            <a:t>Renewable Energy </a:t>
          </a:r>
        </a:p>
      </dgm:t>
    </dgm:pt>
    <dgm:pt modelId="{B9DF67F0-A590-4E23-9E12-4CB4ECC1EDC3}" type="parTrans" cxnId="{7313DA24-05E9-449E-9E77-22E6F71C101A}">
      <dgm:prSet/>
      <dgm:spPr/>
      <dgm:t>
        <a:bodyPr/>
        <a:lstStyle/>
        <a:p>
          <a:endParaRPr lang="en-US"/>
        </a:p>
      </dgm:t>
    </dgm:pt>
    <dgm:pt modelId="{B11EDA4E-D4B9-4C03-9E2A-CB89BA9C0A81}" type="sibTrans" cxnId="{7313DA24-05E9-449E-9E77-22E6F71C101A}">
      <dgm:prSet/>
      <dgm:spPr/>
      <dgm:t>
        <a:bodyPr/>
        <a:lstStyle/>
        <a:p>
          <a:endParaRPr lang="en-US"/>
        </a:p>
      </dgm:t>
    </dgm:pt>
    <dgm:pt modelId="{8612B9C0-ED96-44FE-9D87-1D66DEC00387}">
      <dgm:prSet/>
      <dgm:spPr/>
      <dgm:t>
        <a:bodyPr/>
        <a:lstStyle/>
        <a:p>
          <a:r>
            <a:rPr lang="en-US" dirty="0"/>
            <a:t>Financial Literacy </a:t>
          </a:r>
        </a:p>
      </dgm:t>
    </dgm:pt>
    <dgm:pt modelId="{B291248D-A09D-4B97-ADC6-2826F985662F}" type="parTrans" cxnId="{A4803C58-3D62-4242-8141-D7CDAB6A7FF4}">
      <dgm:prSet/>
      <dgm:spPr/>
      <dgm:t>
        <a:bodyPr/>
        <a:lstStyle/>
        <a:p>
          <a:endParaRPr lang="en-US"/>
        </a:p>
      </dgm:t>
    </dgm:pt>
    <dgm:pt modelId="{332B974B-6F13-405F-98CD-CB7D6B645710}" type="sibTrans" cxnId="{A4803C58-3D62-4242-8141-D7CDAB6A7FF4}">
      <dgm:prSet/>
      <dgm:spPr/>
      <dgm:t>
        <a:bodyPr/>
        <a:lstStyle/>
        <a:p>
          <a:endParaRPr lang="en-US"/>
        </a:p>
      </dgm:t>
    </dgm:pt>
    <dgm:pt modelId="{D6EA162F-F546-406A-AD86-51E424D74E56}">
      <dgm:prSet/>
      <dgm:spPr/>
      <dgm:t>
        <a:bodyPr/>
        <a:lstStyle/>
        <a:p>
          <a:r>
            <a:rPr lang="en-US" dirty="0"/>
            <a:t>Game Design </a:t>
          </a:r>
        </a:p>
      </dgm:t>
    </dgm:pt>
    <dgm:pt modelId="{43961395-BA3F-4565-8421-80F0CCA62958}" type="parTrans" cxnId="{B5480958-06B5-4915-A7CF-88182C97B4B0}">
      <dgm:prSet/>
      <dgm:spPr/>
      <dgm:t>
        <a:bodyPr/>
        <a:lstStyle/>
        <a:p>
          <a:endParaRPr lang="en-US"/>
        </a:p>
      </dgm:t>
    </dgm:pt>
    <dgm:pt modelId="{12C4A1BA-81F1-46D4-AEB6-5870B1413BD3}" type="sibTrans" cxnId="{B5480958-06B5-4915-A7CF-88182C97B4B0}">
      <dgm:prSet/>
      <dgm:spPr/>
      <dgm:t>
        <a:bodyPr/>
        <a:lstStyle/>
        <a:p>
          <a:endParaRPr lang="en-US"/>
        </a:p>
      </dgm:t>
    </dgm:pt>
    <dgm:pt modelId="{AE957AB1-BD4F-4415-BF3F-F9A178EC04E7}">
      <dgm:prSet/>
      <dgm:spPr/>
      <dgm:t>
        <a:bodyPr/>
        <a:lstStyle/>
        <a:p>
          <a:endParaRPr lang="en-US"/>
        </a:p>
      </dgm:t>
    </dgm:pt>
    <dgm:pt modelId="{9C4B8814-3FC5-4594-A720-F94648ABC2BD}" type="parTrans" cxnId="{32B37AFD-7DB0-46C4-8D5F-EBF9E5AA614E}">
      <dgm:prSet/>
      <dgm:spPr/>
      <dgm:t>
        <a:bodyPr/>
        <a:lstStyle/>
        <a:p>
          <a:endParaRPr lang="en-US"/>
        </a:p>
      </dgm:t>
    </dgm:pt>
    <dgm:pt modelId="{F744DA95-CFF6-4889-9F45-B149C25F6274}" type="sibTrans" cxnId="{32B37AFD-7DB0-46C4-8D5F-EBF9E5AA614E}">
      <dgm:prSet/>
      <dgm:spPr/>
      <dgm:t>
        <a:bodyPr/>
        <a:lstStyle/>
        <a:p>
          <a:endParaRPr lang="en-US"/>
        </a:p>
      </dgm:t>
    </dgm:pt>
    <dgm:pt modelId="{FF6D4C4C-6567-410B-9895-2F6C347F20A9}" type="pres">
      <dgm:prSet presAssocID="{14E24670-6831-453E-8D28-AC57526DD23E}" presName="diagram" presStyleCnt="0">
        <dgm:presLayoutVars>
          <dgm:dir/>
          <dgm:resizeHandles val="exact"/>
        </dgm:presLayoutVars>
      </dgm:prSet>
      <dgm:spPr/>
    </dgm:pt>
    <dgm:pt modelId="{4BC2215B-F20D-43C6-8FE3-7D61EF77A327}" type="pres">
      <dgm:prSet presAssocID="{2E4599D4-D787-45BF-820A-D4FDA4490B10}" presName="node" presStyleLbl="node1" presStyleIdx="0" presStyleCnt="8">
        <dgm:presLayoutVars>
          <dgm:bulletEnabled val="1"/>
        </dgm:presLayoutVars>
      </dgm:prSet>
      <dgm:spPr/>
    </dgm:pt>
    <dgm:pt modelId="{BB854F1B-D158-488D-B833-2570C715799A}" type="pres">
      <dgm:prSet presAssocID="{9D8B84F0-CDD8-4B1C-A88B-2E26F9531A96}" presName="sibTrans" presStyleCnt="0"/>
      <dgm:spPr/>
    </dgm:pt>
    <dgm:pt modelId="{8848A159-CA04-46DB-AF7E-82A044F6D1E5}" type="pres">
      <dgm:prSet presAssocID="{AE957AB1-BD4F-4415-BF3F-F9A178EC04E7}" presName="node" presStyleLbl="node1" presStyleIdx="1" presStyleCnt="8">
        <dgm:presLayoutVars>
          <dgm:bulletEnabled val="1"/>
        </dgm:presLayoutVars>
      </dgm:prSet>
      <dgm:spPr/>
    </dgm:pt>
    <dgm:pt modelId="{EBD04BF5-4FB5-4CAE-A7E4-FA9BE6EF8B57}" type="pres">
      <dgm:prSet presAssocID="{F744DA95-CFF6-4889-9F45-B149C25F6274}" presName="sibTrans" presStyleCnt="0"/>
      <dgm:spPr/>
    </dgm:pt>
    <dgm:pt modelId="{29A63496-D05B-49D8-89EE-13E13A42F68A}" type="pres">
      <dgm:prSet presAssocID="{64321ECD-F4FD-4CB4-A6A3-AA21D60058C7}" presName="node" presStyleLbl="node1" presStyleIdx="2" presStyleCnt="8">
        <dgm:presLayoutVars>
          <dgm:bulletEnabled val="1"/>
        </dgm:presLayoutVars>
      </dgm:prSet>
      <dgm:spPr/>
    </dgm:pt>
    <dgm:pt modelId="{4EF14BAF-B68A-464E-B0F3-3047378EA304}" type="pres">
      <dgm:prSet presAssocID="{F3542C65-BD1A-4BAF-9B0A-729D7C1D44E0}" presName="sibTrans" presStyleCnt="0"/>
      <dgm:spPr/>
    </dgm:pt>
    <dgm:pt modelId="{2365E062-A7C1-451D-9711-E7894F5B25B7}" type="pres">
      <dgm:prSet presAssocID="{D6EA162F-F546-406A-AD86-51E424D74E56}" presName="node" presStyleLbl="node1" presStyleIdx="3" presStyleCnt="8">
        <dgm:presLayoutVars>
          <dgm:bulletEnabled val="1"/>
        </dgm:presLayoutVars>
      </dgm:prSet>
      <dgm:spPr/>
    </dgm:pt>
    <dgm:pt modelId="{5E526B63-7782-44D2-BEC5-E63241B669B5}" type="pres">
      <dgm:prSet presAssocID="{12C4A1BA-81F1-46D4-AEB6-5870B1413BD3}" presName="sibTrans" presStyleCnt="0"/>
      <dgm:spPr/>
    </dgm:pt>
    <dgm:pt modelId="{BE3D2452-C362-48A1-96D8-D3D22D6EC388}" type="pres">
      <dgm:prSet presAssocID="{E0A56C30-F46E-4C48-B649-E03B5270643F}" presName="node" presStyleLbl="node1" presStyleIdx="4" presStyleCnt="8">
        <dgm:presLayoutVars>
          <dgm:bulletEnabled val="1"/>
        </dgm:presLayoutVars>
      </dgm:prSet>
      <dgm:spPr/>
    </dgm:pt>
    <dgm:pt modelId="{239510EF-CCCE-4189-B82D-760E9844E3DA}" type="pres">
      <dgm:prSet presAssocID="{E5103823-A2E1-4787-879E-8933B5B11219}" presName="sibTrans" presStyleCnt="0"/>
      <dgm:spPr/>
    </dgm:pt>
    <dgm:pt modelId="{022068FE-3250-4EDF-961A-6602C1A87190}" type="pres">
      <dgm:prSet presAssocID="{934FBB66-0706-47F0-AE19-75B9ACF082B2}" presName="node" presStyleLbl="node1" presStyleIdx="5" presStyleCnt="8">
        <dgm:presLayoutVars>
          <dgm:bulletEnabled val="1"/>
        </dgm:presLayoutVars>
      </dgm:prSet>
      <dgm:spPr/>
    </dgm:pt>
    <dgm:pt modelId="{48DB9610-77ED-4D19-8AA7-0432CF5D68EA}" type="pres">
      <dgm:prSet presAssocID="{C213154F-A0E5-4F08-90CE-023E3686256A}" presName="sibTrans" presStyleCnt="0"/>
      <dgm:spPr/>
    </dgm:pt>
    <dgm:pt modelId="{1C351816-FFDB-48E6-8A43-732C1D8AA0FB}" type="pres">
      <dgm:prSet presAssocID="{F8E5152F-56AF-4B89-A7A3-5471219A62D7}" presName="node" presStyleLbl="node1" presStyleIdx="6" presStyleCnt="8">
        <dgm:presLayoutVars>
          <dgm:bulletEnabled val="1"/>
        </dgm:presLayoutVars>
      </dgm:prSet>
      <dgm:spPr/>
    </dgm:pt>
    <dgm:pt modelId="{B9D2B747-182B-4A73-B413-597972216C21}" type="pres">
      <dgm:prSet presAssocID="{B11EDA4E-D4B9-4C03-9E2A-CB89BA9C0A81}" presName="sibTrans" presStyleCnt="0"/>
      <dgm:spPr/>
    </dgm:pt>
    <dgm:pt modelId="{951B26E6-8662-4FA4-AAA7-4636C48F1767}" type="pres">
      <dgm:prSet presAssocID="{8612B9C0-ED96-44FE-9D87-1D66DEC00387}" presName="node" presStyleLbl="node1" presStyleIdx="7" presStyleCnt="8">
        <dgm:presLayoutVars>
          <dgm:bulletEnabled val="1"/>
        </dgm:presLayoutVars>
      </dgm:prSet>
      <dgm:spPr/>
    </dgm:pt>
  </dgm:ptLst>
  <dgm:cxnLst>
    <dgm:cxn modelId="{403CF806-83F8-438A-A72C-62BAD2C67751}" type="presOf" srcId="{64321ECD-F4FD-4CB4-A6A3-AA21D60058C7}" destId="{29A63496-D05B-49D8-89EE-13E13A42F68A}" srcOrd="0" destOrd="0" presId="urn:microsoft.com/office/officeart/2005/8/layout/default"/>
    <dgm:cxn modelId="{BBE6C51E-FBCD-4CD8-8A6B-0A0650B11002}" type="presOf" srcId="{2E4599D4-D787-45BF-820A-D4FDA4490B10}" destId="{4BC2215B-F20D-43C6-8FE3-7D61EF77A327}" srcOrd="0" destOrd="0" presId="urn:microsoft.com/office/officeart/2005/8/layout/default"/>
    <dgm:cxn modelId="{7313DA24-05E9-449E-9E77-22E6F71C101A}" srcId="{14E24670-6831-453E-8D28-AC57526DD23E}" destId="{F8E5152F-56AF-4B89-A7A3-5471219A62D7}" srcOrd="6" destOrd="0" parTransId="{B9DF67F0-A590-4E23-9E12-4CB4ECC1EDC3}" sibTransId="{B11EDA4E-D4B9-4C03-9E2A-CB89BA9C0A81}"/>
    <dgm:cxn modelId="{FFD0132B-BAA3-4067-BB05-67E92D76EF48}" type="presOf" srcId="{934FBB66-0706-47F0-AE19-75B9ACF082B2}" destId="{022068FE-3250-4EDF-961A-6602C1A87190}" srcOrd="0" destOrd="0" presId="urn:microsoft.com/office/officeart/2005/8/layout/default"/>
    <dgm:cxn modelId="{5142C34E-B51B-4F02-B146-BFC14572D66E}" type="presOf" srcId="{F8E5152F-56AF-4B89-A7A3-5471219A62D7}" destId="{1C351816-FFDB-48E6-8A43-732C1D8AA0FB}" srcOrd="0" destOrd="0" presId="urn:microsoft.com/office/officeart/2005/8/layout/default"/>
    <dgm:cxn modelId="{B5480958-06B5-4915-A7CF-88182C97B4B0}" srcId="{14E24670-6831-453E-8D28-AC57526DD23E}" destId="{D6EA162F-F546-406A-AD86-51E424D74E56}" srcOrd="3" destOrd="0" parTransId="{43961395-BA3F-4565-8421-80F0CCA62958}" sibTransId="{12C4A1BA-81F1-46D4-AEB6-5870B1413BD3}"/>
    <dgm:cxn modelId="{A4803C58-3D62-4242-8141-D7CDAB6A7FF4}" srcId="{14E24670-6831-453E-8D28-AC57526DD23E}" destId="{8612B9C0-ED96-44FE-9D87-1D66DEC00387}" srcOrd="7" destOrd="0" parTransId="{B291248D-A09D-4B97-ADC6-2826F985662F}" sibTransId="{332B974B-6F13-405F-98CD-CB7D6B645710}"/>
    <dgm:cxn modelId="{BD31B15A-73F5-4573-AEEF-A64E8C5E7E34}" srcId="{14E24670-6831-453E-8D28-AC57526DD23E}" destId="{E0A56C30-F46E-4C48-B649-E03B5270643F}" srcOrd="4" destOrd="0" parTransId="{F534CA9D-BA7E-43D7-8170-AA7BC8B9C3BD}" sibTransId="{E5103823-A2E1-4787-879E-8933B5B11219}"/>
    <dgm:cxn modelId="{527BC693-9442-42A8-BFC2-2C2E0B2050E6}" srcId="{14E24670-6831-453E-8D28-AC57526DD23E}" destId="{64321ECD-F4FD-4CB4-A6A3-AA21D60058C7}" srcOrd="2" destOrd="0" parTransId="{63AA8EAA-84FF-4176-9168-A9F5377E094C}" sibTransId="{F3542C65-BD1A-4BAF-9B0A-729D7C1D44E0}"/>
    <dgm:cxn modelId="{9E3905A3-44B2-4FAE-B19C-83A2AA8E7E40}" type="presOf" srcId="{8612B9C0-ED96-44FE-9D87-1D66DEC00387}" destId="{951B26E6-8662-4FA4-AAA7-4636C48F1767}" srcOrd="0" destOrd="0" presId="urn:microsoft.com/office/officeart/2005/8/layout/default"/>
    <dgm:cxn modelId="{DA0103A7-7CE8-44C9-922E-F83516389659}" srcId="{14E24670-6831-453E-8D28-AC57526DD23E}" destId="{2E4599D4-D787-45BF-820A-D4FDA4490B10}" srcOrd="0" destOrd="0" parTransId="{2B2D907A-4822-4FE3-A1AE-4CC0A21C213A}" sibTransId="{9D8B84F0-CDD8-4B1C-A88B-2E26F9531A96}"/>
    <dgm:cxn modelId="{21FA16B0-A03D-4D46-AA8B-917E6FF5B218}" type="presOf" srcId="{14E24670-6831-453E-8D28-AC57526DD23E}" destId="{FF6D4C4C-6567-410B-9895-2F6C347F20A9}" srcOrd="0" destOrd="0" presId="urn:microsoft.com/office/officeart/2005/8/layout/default"/>
    <dgm:cxn modelId="{6A90C5C5-2E20-42FB-99B8-B315C3C3D979}" type="presOf" srcId="{AE957AB1-BD4F-4415-BF3F-F9A178EC04E7}" destId="{8848A159-CA04-46DB-AF7E-82A044F6D1E5}" srcOrd="0" destOrd="0" presId="urn:microsoft.com/office/officeart/2005/8/layout/default"/>
    <dgm:cxn modelId="{AFBF35E9-89FE-4F19-AC96-14CC3B0EFB25}" srcId="{14E24670-6831-453E-8D28-AC57526DD23E}" destId="{934FBB66-0706-47F0-AE19-75B9ACF082B2}" srcOrd="5" destOrd="0" parTransId="{9DB843FE-D65B-4B28-8500-B9214F07C276}" sibTransId="{C213154F-A0E5-4F08-90CE-023E3686256A}"/>
    <dgm:cxn modelId="{D56B11EF-C95D-4A27-9DFF-2BA604412C57}" type="presOf" srcId="{E0A56C30-F46E-4C48-B649-E03B5270643F}" destId="{BE3D2452-C362-48A1-96D8-D3D22D6EC388}" srcOrd="0" destOrd="0" presId="urn:microsoft.com/office/officeart/2005/8/layout/default"/>
    <dgm:cxn modelId="{9881DFF0-E5DD-4B00-A0A5-97544608692E}" type="presOf" srcId="{D6EA162F-F546-406A-AD86-51E424D74E56}" destId="{2365E062-A7C1-451D-9711-E7894F5B25B7}" srcOrd="0" destOrd="0" presId="urn:microsoft.com/office/officeart/2005/8/layout/default"/>
    <dgm:cxn modelId="{32B37AFD-7DB0-46C4-8D5F-EBF9E5AA614E}" srcId="{14E24670-6831-453E-8D28-AC57526DD23E}" destId="{AE957AB1-BD4F-4415-BF3F-F9A178EC04E7}" srcOrd="1" destOrd="0" parTransId="{9C4B8814-3FC5-4594-A720-F94648ABC2BD}" sibTransId="{F744DA95-CFF6-4889-9F45-B149C25F6274}"/>
    <dgm:cxn modelId="{D50431CC-9FAC-4193-A9E9-C04F18AE3BA8}" type="presParOf" srcId="{FF6D4C4C-6567-410B-9895-2F6C347F20A9}" destId="{4BC2215B-F20D-43C6-8FE3-7D61EF77A327}" srcOrd="0" destOrd="0" presId="urn:microsoft.com/office/officeart/2005/8/layout/default"/>
    <dgm:cxn modelId="{4239316D-03DF-429D-AF55-9C169842EF2D}" type="presParOf" srcId="{FF6D4C4C-6567-410B-9895-2F6C347F20A9}" destId="{BB854F1B-D158-488D-B833-2570C715799A}" srcOrd="1" destOrd="0" presId="urn:microsoft.com/office/officeart/2005/8/layout/default"/>
    <dgm:cxn modelId="{508B48B3-E571-47C4-9320-22DF5D5A5F18}" type="presParOf" srcId="{FF6D4C4C-6567-410B-9895-2F6C347F20A9}" destId="{8848A159-CA04-46DB-AF7E-82A044F6D1E5}" srcOrd="2" destOrd="0" presId="urn:microsoft.com/office/officeart/2005/8/layout/default"/>
    <dgm:cxn modelId="{A5896730-2C03-436A-B1C1-F0A46A12374D}" type="presParOf" srcId="{FF6D4C4C-6567-410B-9895-2F6C347F20A9}" destId="{EBD04BF5-4FB5-4CAE-A7E4-FA9BE6EF8B57}" srcOrd="3" destOrd="0" presId="urn:microsoft.com/office/officeart/2005/8/layout/default"/>
    <dgm:cxn modelId="{B5CAFF8A-8C4F-4DB6-B81A-F1826B2014D3}" type="presParOf" srcId="{FF6D4C4C-6567-410B-9895-2F6C347F20A9}" destId="{29A63496-D05B-49D8-89EE-13E13A42F68A}" srcOrd="4" destOrd="0" presId="urn:microsoft.com/office/officeart/2005/8/layout/default"/>
    <dgm:cxn modelId="{06FA74EF-4C40-43C5-BD09-E02C2B71A8BF}" type="presParOf" srcId="{FF6D4C4C-6567-410B-9895-2F6C347F20A9}" destId="{4EF14BAF-B68A-464E-B0F3-3047378EA304}" srcOrd="5" destOrd="0" presId="urn:microsoft.com/office/officeart/2005/8/layout/default"/>
    <dgm:cxn modelId="{91BFC1ED-A905-475B-9EC6-3AD34FA30784}" type="presParOf" srcId="{FF6D4C4C-6567-410B-9895-2F6C347F20A9}" destId="{2365E062-A7C1-451D-9711-E7894F5B25B7}" srcOrd="6" destOrd="0" presId="urn:microsoft.com/office/officeart/2005/8/layout/default"/>
    <dgm:cxn modelId="{2D89C7F1-EF01-498A-B360-6D7385B2CE25}" type="presParOf" srcId="{FF6D4C4C-6567-410B-9895-2F6C347F20A9}" destId="{5E526B63-7782-44D2-BEC5-E63241B669B5}" srcOrd="7" destOrd="0" presId="urn:microsoft.com/office/officeart/2005/8/layout/default"/>
    <dgm:cxn modelId="{8ED713ED-6ED5-438F-A160-84BF7A96834C}" type="presParOf" srcId="{FF6D4C4C-6567-410B-9895-2F6C347F20A9}" destId="{BE3D2452-C362-48A1-96D8-D3D22D6EC388}" srcOrd="8" destOrd="0" presId="urn:microsoft.com/office/officeart/2005/8/layout/default"/>
    <dgm:cxn modelId="{E8C28937-6C0D-4F1C-8752-CDD6265C403C}" type="presParOf" srcId="{FF6D4C4C-6567-410B-9895-2F6C347F20A9}" destId="{239510EF-CCCE-4189-B82D-760E9844E3DA}" srcOrd="9" destOrd="0" presId="urn:microsoft.com/office/officeart/2005/8/layout/default"/>
    <dgm:cxn modelId="{33304019-2595-421A-883C-54E959100CAC}" type="presParOf" srcId="{FF6D4C4C-6567-410B-9895-2F6C347F20A9}" destId="{022068FE-3250-4EDF-961A-6602C1A87190}" srcOrd="10" destOrd="0" presId="urn:microsoft.com/office/officeart/2005/8/layout/default"/>
    <dgm:cxn modelId="{E08B50B4-4D61-4942-8204-8E00FF27DA0D}" type="presParOf" srcId="{FF6D4C4C-6567-410B-9895-2F6C347F20A9}" destId="{48DB9610-77ED-4D19-8AA7-0432CF5D68EA}" srcOrd="11" destOrd="0" presId="urn:microsoft.com/office/officeart/2005/8/layout/default"/>
    <dgm:cxn modelId="{DE7D953E-2033-4777-BFA7-6AB471F295F2}" type="presParOf" srcId="{FF6D4C4C-6567-410B-9895-2F6C347F20A9}" destId="{1C351816-FFDB-48E6-8A43-732C1D8AA0FB}" srcOrd="12" destOrd="0" presId="urn:microsoft.com/office/officeart/2005/8/layout/default"/>
    <dgm:cxn modelId="{4F3865DF-0736-4675-BC8D-2D150F006CC8}" type="presParOf" srcId="{FF6D4C4C-6567-410B-9895-2F6C347F20A9}" destId="{B9D2B747-182B-4A73-B413-597972216C21}" srcOrd="13" destOrd="0" presId="urn:microsoft.com/office/officeart/2005/8/layout/default"/>
    <dgm:cxn modelId="{69D8C702-3CCD-481B-B7E3-EE28F7D12267}" type="presParOf" srcId="{FF6D4C4C-6567-410B-9895-2F6C347F20A9}" destId="{951B26E6-8662-4FA4-AAA7-4636C48F1767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1A020E-EC17-47E0-B000-5E10F545E342}">
      <dsp:nvSpPr>
        <dsp:cNvPr id="0" name=""/>
        <dsp:cNvSpPr/>
      </dsp:nvSpPr>
      <dsp:spPr>
        <a:xfrm>
          <a:off x="0" y="2080381"/>
          <a:ext cx="2434166" cy="1217083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rgbClr val="046EB1"/>
              </a:solidFill>
            </a:rPr>
            <a:t>Hi Tech Camps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rgbClr val="046EB1"/>
              </a:solidFill>
            </a:rPr>
            <a:t>For Champs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rgbClr val="046EB1"/>
              </a:solidFill>
            </a:rPr>
            <a:t> BY TLE®</a:t>
          </a:r>
        </a:p>
      </dsp:txBody>
      <dsp:txXfrm>
        <a:off x="35647" y="2116028"/>
        <a:ext cx="2362872" cy="1145789"/>
      </dsp:txXfrm>
    </dsp:sp>
    <dsp:sp modelId="{91832D9B-BAD9-44A5-BB29-D248DCAD127E}">
      <dsp:nvSpPr>
        <dsp:cNvPr id="0" name=""/>
        <dsp:cNvSpPr/>
      </dsp:nvSpPr>
      <dsp:spPr>
        <a:xfrm rot="18509879">
          <a:off x="2167956" y="2116821"/>
          <a:ext cx="1410338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410338" y="20214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2837867" y="2101778"/>
        <a:ext cx="70516" cy="70516"/>
      </dsp:txXfrm>
    </dsp:sp>
    <dsp:sp modelId="{AD08B2D7-8722-4E10-B1C0-8DDDA8F5587C}">
      <dsp:nvSpPr>
        <dsp:cNvPr id="0" name=""/>
        <dsp:cNvSpPr/>
      </dsp:nvSpPr>
      <dsp:spPr>
        <a:xfrm>
          <a:off x="3312084" y="976608"/>
          <a:ext cx="2434166" cy="1217083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rgbClr val="046EB1"/>
              </a:solidFill>
            </a:rPr>
            <a:t>Age 6-9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rgbClr val="046EB1"/>
              </a:solidFill>
            </a:rPr>
            <a:t>From 9 to 1 PM </a:t>
          </a:r>
        </a:p>
      </dsp:txBody>
      <dsp:txXfrm>
        <a:off x="3347731" y="1012255"/>
        <a:ext cx="2362872" cy="1145789"/>
      </dsp:txXfrm>
    </dsp:sp>
    <dsp:sp modelId="{CEBD6777-5788-48CA-8AAE-B7339B9E4B42}">
      <dsp:nvSpPr>
        <dsp:cNvPr id="0" name=""/>
        <dsp:cNvSpPr/>
      </dsp:nvSpPr>
      <dsp:spPr>
        <a:xfrm rot="19803658">
          <a:off x="5615688" y="1076631"/>
          <a:ext cx="1956824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956824" y="20214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b="1" kern="1200"/>
        </a:p>
      </dsp:txBody>
      <dsp:txXfrm>
        <a:off x="6545180" y="1047925"/>
        <a:ext cx="97841" cy="97841"/>
      </dsp:txXfrm>
    </dsp:sp>
    <dsp:sp modelId="{C2E4F1E9-B2B2-43EF-9801-075D28E64D5D}">
      <dsp:nvSpPr>
        <dsp:cNvPr id="0" name=""/>
        <dsp:cNvSpPr/>
      </dsp:nvSpPr>
      <dsp:spPr>
        <a:xfrm>
          <a:off x="7441951" y="0"/>
          <a:ext cx="2434166" cy="1217083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rgbClr val="046EB1"/>
              </a:solidFill>
            </a:rPr>
            <a:t>8 students/shift</a:t>
          </a:r>
        </a:p>
      </dsp:txBody>
      <dsp:txXfrm>
        <a:off x="7477598" y="35647"/>
        <a:ext cx="2362872" cy="1145789"/>
      </dsp:txXfrm>
    </dsp:sp>
    <dsp:sp modelId="{B42980A1-9B7A-4BF0-AB43-A421AC4E3964}">
      <dsp:nvSpPr>
        <dsp:cNvPr id="0" name=""/>
        <dsp:cNvSpPr/>
      </dsp:nvSpPr>
      <dsp:spPr>
        <a:xfrm rot="725206">
          <a:off x="5727029" y="1746493"/>
          <a:ext cx="1734143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734143" y="20214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/>
        </a:p>
      </dsp:txBody>
      <dsp:txXfrm>
        <a:off x="6550747" y="1723354"/>
        <a:ext cx="86707" cy="86707"/>
      </dsp:txXfrm>
    </dsp:sp>
    <dsp:sp modelId="{1CB1E991-7D22-4185-A39F-6FC7E63B7CD8}">
      <dsp:nvSpPr>
        <dsp:cNvPr id="0" name=""/>
        <dsp:cNvSpPr/>
      </dsp:nvSpPr>
      <dsp:spPr>
        <a:xfrm>
          <a:off x="7441951" y="1339725"/>
          <a:ext cx="2434166" cy="1217083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rgbClr val="046EB1"/>
              </a:solidFill>
            </a:rPr>
            <a:t>2 Instructors</a:t>
          </a:r>
        </a:p>
      </dsp:txBody>
      <dsp:txXfrm>
        <a:off x="7477598" y="1375372"/>
        <a:ext cx="2362872" cy="1145789"/>
      </dsp:txXfrm>
    </dsp:sp>
    <dsp:sp modelId="{0A483C51-3C8F-4E30-B1FA-BEABBD5895B9}">
      <dsp:nvSpPr>
        <dsp:cNvPr id="0" name=""/>
        <dsp:cNvSpPr/>
      </dsp:nvSpPr>
      <dsp:spPr>
        <a:xfrm rot="4086501">
          <a:off x="1717322" y="3729309"/>
          <a:ext cx="2286047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286047" y="20214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b="1" kern="1200"/>
        </a:p>
      </dsp:txBody>
      <dsp:txXfrm>
        <a:off x="2803194" y="3692372"/>
        <a:ext cx="114302" cy="114302"/>
      </dsp:txXfrm>
    </dsp:sp>
    <dsp:sp modelId="{4A06D55B-616E-4F1A-BB6E-F5EF7F4EBA10}">
      <dsp:nvSpPr>
        <dsp:cNvPr id="0" name=""/>
        <dsp:cNvSpPr/>
      </dsp:nvSpPr>
      <dsp:spPr>
        <a:xfrm>
          <a:off x="3286525" y="4201583"/>
          <a:ext cx="2434166" cy="1217083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rgbClr val="046EB1"/>
              </a:solidFill>
            </a:rPr>
            <a:t>Age 10-12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rgbClr val="046EB1"/>
              </a:solidFill>
            </a:rPr>
            <a:t>From 9- 1PM  </a:t>
          </a:r>
        </a:p>
      </dsp:txBody>
      <dsp:txXfrm>
        <a:off x="3322172" y="4237230"/>
        <a:ext cx="2362872" cy="1145789"/>
      </dsp:txXfrm>
    </dsp:sp>
    <dsp:sp modelId="{5443E27A-2855-494D-AB78-28C713D03883}">
      <dsp:nvSpPr>
        <dsp:cNvPr id="0" name=""/>
        <dsp:cNvSpPr/>
      </dsp:nvSpPr>
      <dsp:spPr>
        <a:xfrm rot="19251428">
          <a:off x="5471654" y="4089426"/>
          <a:ext cx="2219334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219334" y="20214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b="1" kern="1200"/>
        </a:p>
      </dsp:txBody>
      <dsp:txXfrm>
        <a:off x="6525838" y="4054157"/>
        <a:ext cx="110966" cy="110966"/>
      </dsp:txXfrm>
    </dsp:sp>
    <dsp:sp modelId="{25505B2E-881A-4A60-85DE-DD571B32B44C}">
      <dsp:nvSpPr>
        <dsp:cNvPr id="0" name=""/>
        <dsp:cNvSpPr/>
      </dsp:nvSpPr>
      <dsp:spPr>
        <a:xfrm>
          <a:off x="7441951" y="2800614"/>
          <a:ext cx="2434166" cy="1217083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rgbClr val="046EB1"/>
              </a:solidFill>
            </a:rPr>
            <a:t>12 students</a:t>
          </a:r>
        </a:p>
      </dsp:txBody>
      <dsp:txXfrm>
        <a:off x="7477598" y="2836261"/>
        <a:ext cx="2362872" cy="1145789"/>
      </dsp:txXfrm>
    </dsp:sp>
    <dsp:sp modelId="{75BB7645-C2B3-4CF4-BC16-88DFEE2667C6}">
      <dsp:nvSpPr>
        <dsp:cNvPr id="0" name=""/>
        <dsp:cNvSpPr/>
      </dsp:nvSpPr>
      <dsp:spPr>
        <a:xfrm rot="21597358">
          <a:off x="5720692" y="4789248"/>
          <a:ext cx="172125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721259" y="20214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/>
        </a:p>
      </dsp:txBody>
      <dsp:txXfrm>
        <a:off x="6538290" y="4766432"/>
        <a:ext cx="86062" cy="86062"/>
      </dsp:txXfrm>
    </dsp:sp>
    <dsp:sp modelId="{6CDDBC30-285E-4B90-B954-B24AE7E52F52}">
      <dsp:nvSpPr>
        <dsp:cNvPr id="0" name=""/>
        <dsp:cNvSpPr/>
      </dsp:nvSpPr>
      <dsp:spPr>
        <a:xfrm>
          <a:off x="7441951" y="4200260"/>
          <a:ext cx="2434166" cy="1217083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rgbClr val="046EB1"/>
              </a:solidFill>
            </a:rPr>
            <a:t>2 Instructors</a:t>
          </a:r>
        </a:p>
      </dsp:txBody>
      <dsp:txXfrm>
        <a:off x="7477598" y="4235907"/>
        <a:ext cx="2362872" cy="11457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C2215B-F20D-43C6-8FE3-7D61EF77A327}">
      <dsp:nvSpPr>
        <dsp:cNvPr id="0" name=""/>
        <dsp:cNvSpPr/>
      </dsp:nvSpPr>
      <dsp:spPr>
        <a:xfrm>
          <a:off x="1221978" y="2645"/>
          <a:ext cx="2706687" cy="162401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Robotics </a:t>
          </a:r>
        </a:p>
      </dsp:txBody>
      <dsp:txXfrm>
        <a:off x="1221978" y="2645"/>
        <a:ext cx="2706687" cy="1624012"/>
      </dsp:txXfrm>
    </dsp:sp>
    <dsp:sp modelId="{29A63496-D05B-49D8-89EE-13E13A42F68A}">
      <dsp:nvSpPr>
        <dsp:cNvPr id="0" name=""/>
        <dsp:cNvSpPr/>
      </dsp:nvSpPr>
      <dsp:spPr>
        <a:xfrm>
          <a:off x="4199334" y="2645"/>
          <a:ext cx="2706687" cy="1624012"/>
        </a:xfrm>
        <a:prstGeom prst="rect">
          <a:avLst/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3D MODELING </a:t>
          </a:r>
        </a:p>
      </dsp:txBody>
      <dsp:txXfrm>
        <a:off x="4199334" y="2645"/>
        <a:ext cx="2706687" cy="1624012"/>
      </dsp:txXfrm>
    </dsp:sp>
    <dsp:sp modelId="{BE3D2452-C362-48A1-96D8-D3D22D6EC388}">
      <dsp:nvSpPr>
        <dsp:cNvPr id="0" name=""/>
        <dsp:cNvSpPr/>
      </dsp:nvSpPr>
      <dsp:spPr>
        <a:xfrm>
          <a:off x="1221978" y="1897327"/>
          <a:ext cx="2706687" cy="1624012"/>
        </a:xfrm>
        <a:prstGeom prst="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Technology </a:t>
          </a:r>
        </a:p>
      </dsp:txBody>
      <dsp:txXfrm>
        <a:off x="1221978" y="1897327"/>
        <a:ext cx="2706687" cy="1624012"/>
      </dsp:txXfrm>
    </dsp:sp>
    <dsp:sp modelId="{022068FE-3250-4EDF-961A-6602C1A87190}">
      <dsp:nvSpPr>
        <dsp:cNvPr id="0" name=""/>
        <dsp:cNvSpPr/>
      </dsp:nvSpPr>
      <dsp:spPr>
        <a:xfrm>
          <a:off x="4199334" y="1897327"/>
          <a:ext cx="2706687" cy="1624012"/>
        </a:xfrm>
        <a:prstGeom prst="rect">
          <a:avLst/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Creativity </a:t>
          </a:r>
        </a:p>
      </dsp:txBody>
      <dsp:txXfrm>
        <a:off x="4199334" y="1897327"/>
        <a:ext cx="2706687" cy="1624012"/>
      </dsp:txXfrm>
    </dsp:sp>
    <dsp:sp modelId="{1C351816-FFDB-48E6-8A43-732C1D8AA0FB}">
      <dsp:nvSpPr>
        <dsp:cNvPr id="0" name=""/>
        <dsp:cNvSpPr/>
      </dsp:nvSpPr>
      <dsp:spPr>
        <a:xfrm>
          <a:off x="2710656" y="3792008"/>
          <a:ext cx="2706687" cy="1624012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Renewable Energy </a:t>
          </a:r>
        </a:p>
      </dsp:txBody>
      <dsp:txXfrm>
        <a:off x="2710656" y="3792008"/>
        <a:ext cx="2706687" cy="16240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C2215B-F20D-43C6-8FE3-7D61EF77A327}">
      <dsp:nvSpPr>
        <dsp:cNvPr id="0" name=""/>
        <dsp:cNvSpPr/>
      </dsp:nvSpPr>
      <dsp:spPr>
        <a:xfrm>
          <a:off x="1367051" y="1390"/>
          <a:ext cx="2707942" cy="162476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Robotics </a:t>
          </a:r>
        </a:p>
      </dsp:txBody>
      <dsp:txXfrm>
        <a:off x="1367051" y="1390"/>
        <a:ext cx="2707942" cy="1624765"/>
      </dsp:txXfrm>
    </dsp:sp>
    <dsp:sp modelId="{8848A159-CA04-46DB-AF7E-82A044F6D1E5}">
      <dsp:nvSpPr>
        <dsp:cNvPr id="0" name=""/>
        <dsp:cNvSpPr/>
      </dsp:nvSpPr>
      <dsp:spPr>
        <a:xfrm>
          <a:off x="4345788" y="1390"/>
          <a:ext cx="2707942" cy="1624765"/>
        </a:xfrm>
        <a:prstGeom prst="rect">
          <a:avLst/>
        </a:prstGeom>
        <a:solidFill>
          <a:schemeClr val="accent4">
            <a:hueOff val="1485099"/>
            <a:satOff val="-6853"/>
            <a:lumOff val="2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100" kern="1200"/>
        </a:p>
      </dsp:txBody>
      <dsp:txXfrm>
        <a:off x="4345788" y="1390"/>
        <a:ext cx="2707942" cy="1624765"/>
      </dsp:txXfrm>
    </dsp:sp>
    <dsp:sp modelId="{29A63496-D05B-49D8-89EE-13E13A42F68A}">
      <dsp:nvSpPr>
        <dsp:cNvPr id="0" name=""/>
        <dsp:cNvSpPr/>
      </dsp:nvSpPr>
      <dsp:spPr>
        <a:xfrm>
          <a:off x="7324525" y="1390"/>
          <a:ext cx="2707942" cy="1624765"/>
        </a:xfrm>
        <a:prstGeom prst="rect">
          <a:avLst/>
        </a:prstGeom>
        <a:solidFill>
          <a:schemeClr val="accent4">
            <a:hueOff val="2970198"/>
            <a:satOff val="-13705"/>
            <a:lumOff val="5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3D MODELING </a:t>
          </a:r>
        </a:p>
      </dsp:txBody>
      <dsp:txXfrm>
        <a:off x="7324525" y="1390"/>
        <a:ext cx="2707942" cy="1624765"/>
      </dsp:txXfrm>
    </dsp:sp>
    <dsp:sp modelId="{2365E062-A7C1-451D-9711-E7894F5B25B7}">
      <dsp:nvSpPr>
        <dsp:cNvPr id="0" name=""/>
        <dsp:cNvSpPr/>
      </dsp:nvSpPr>
      <dsp:spPr>
        <a:xfrm>
          <a:off x="1367051" y="1896950"/>
          <a:ext cx="2707942" cy="1624765"/>
        </a:xfrm>
        <a:prstGeom prst="rect">
          <a:avLst/>
        </a:prstGeom>
        <a:solidFill>
          <a:schemeClr val="accent4">
            <a:hueOff val="4455297"/>
            <a:satOff val="-20558"/>
            <a:lumOff val="7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Game Design </a:t>
          </a:r>
        </a:p>
      </dsp:txBody>
      <dsp:txXfrm>
        <a:off x="1367051" y="1896950"/>
        <a:ext cx="2707942" cy="1624765"/>
      </dsp:txXfrm>
    </dsp:sp>
    <dsp:sp modelId="{BE3D2452-C362-48A1-96D8-D3D22D6EC388}">
      <dsp:nvSpPr>
        <dsp:cNvPr id="0" name=""/>
        <dsp:cNvSpPr/>
      </dsp:nvSpPr>
      <dsp:spPr>
        <a:xfrm>
          <a:off x="4345788" y="1896950"/>
          <a:ext cx="2707942" cy="1624765"/>
        </a:xfrm>
        <a:prstGeom prst="rect">
          <a:avLst/>
        </a:prstGeom>
        <a:solidFill>
          <a:schemeClr val="accent4">
            <a:hueOff val="5940396"/>
            <a:satOff val="-27410"/>
            <a:lumOff val="10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Machine Learning  </a:t>
          </a:r>
        </a:p>
      </dsp:txBody>
      <dsp:txXfrm>
        <a:off x="4345788" y="1896950"/>
        <a:ext cx="2707942" cy="1624765"/>
      </dsp:txXfrm>
    </dsp:sp>
    <dsp:sp modelId="{022068FE-3250-4EDF-961A-6602C1A87190}">
      <dsp:nvSpPr>
        <dsp:cNvPr id="0" name=""/>
        <dsp:cNvSpPr/>
      </dsp:nvSpPr>
      <dsp:spPr>
        <a:xfrm>
          <a:off x="7324525" y="1896950"/>
          <a:ext cx="2707942" cy="1624765"/>
        </a:xfrm>
        <a:prstGeom prst="rect">
          <a:avLst/>
        </a:prstGeom>
        <a:solidFill>
          <a:schemeClr val="accent4">
            <a:hueOff val="7425494"/>
            <a:satOff val="-34263"/>
            <a:lumOff val="12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WEB Design </a:t>
          </a:r>
        </a:p>
      </dsp:txBody>
      <dsp:txXfrm>
        <a:off x="7324525" y="1896950"/>
        <a:ext cx="2707942" cy="1624765"/>
      </dsp:txXfrm>
    </dsp:sp>
    <dsp:sp modelId="{1C351816-FFDB-48E6-8A43-732C1D8AA0FB}">
      <dsp:nvSpPr>
        <dsp:cNvPr id="0" name=""/>
        <dsp:cNvSpPr/>
      </dsp:nvSpPr>
      <dsp:spPr>
        <a:xfrm>
          <a:off x="2856420" y="3792510"/>
          <a:ext cx="2707942" cy="1624765"/>
        </a:xfrm>
        <a:prstGeom prst="rect">
          <a:avLst/>
        </a:prstGeom>
        <a:solidFill>
          <a:schemeClr val="accent4">
            <a:hueOff val="8910593"/>
            <a:satOff val="-41115"/>
            <a:lumOff val="15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Renewable Energy </a:t>
          </a:r>
        </a:p>
      </dsp:txBody>
      <dsp:txXfrm>
        <a:off x="2856420" y="3792510"/>
        <a:ext cx="2707942" cy="1624765"/>
      </dsp:txXfrm>
    </dsp:sp>
    <dsp:sp modelId="{951B26E6-8662-4FA4-AAA7-4636C48F1767}">
      <dsp:nvSpPr>
        <dsp:cNvPr id="0" name=""/>
        <dsp:cNvSpPr/>
      </dsp:nvSpPr>
      <dsp:spPr>
        <a:xfrm>
          <a:off x="5835157" y="3792510"/>
          <a:ext cx="2707942" cy="1624765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Financial Literacy </a:t>
          </a:r>
        </a:p>
      </dsp:txBody>
      <dsp:txXfrm>
        <a:off x="5835157" y="3792510"/>
        <a:ext cx="2707942" cy="16247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50355-DADB-4898-BA78-BC18E7DE5A33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80C0-661C-477D-8250-9D686630E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7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50355-DADB-4898-BA78-BC18E7DE5A33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80C0-661C-477D-8250-9D686630E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94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50355-DADB-4898-BA78-BC18E7DE5A33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80C0-661C-477D-8250-9D686630E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43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50355-DADB-4898-BA78-BC18E7DE5A33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80C0-661C-477D-8250-9D686630EAF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8610600" y="6400412"/>
            <a:ext cx="35693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2400" b="0" dirty="0"/>
              <a:t>www.thelittleengineer.com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10600" y="6292511"/>
            <a:ext cx="3581400" cy="8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826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50355-DADB-4898-BA78-BC18E7DE5A33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80C0-661C-477D-8250-9D686630E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8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50355-DADB-4898-BA78-BC18E7DE5A33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80C0-661C-477D-8250-9D686630E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86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50355-DADB-4898-BA78-BC18E7DE5A33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80C0-661C-477D-8250-9D686630E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6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50355-DADB-4898-BA78-BC18E7DE5A33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80C0-661C-477D-8250-9D686630E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34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50355-DADB-4898-BA78-BC18E7DE5A33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80C0-661C-477D-8250-9D686630E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07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50355-DADB-4898-BA78-BC18E7DE5A33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80C0-661C-477D-8250-9D686630E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70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50355-DADB-4898-BA78-BC18E7DE5A33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80C0-661C-477D-8250-9D686630E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930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50355-DADB-4898-BA78-BC18E7DE5A33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680C0-661C-477D-8250-9D686630EAF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3350"/>
            <a:ext cx="2148739" cy="151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737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tlestemcenters.com/long-vacation-camps/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mRmTGwpNaA" TargetMode="External"/><Relationship Id="rId2" Type="http://schemas.openxmlformats.org/officeDocument/2006/relationships/hyperlink" Target="https://www.youtube.com/watch?v=Zh00yLJWJDM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F1GZinJn25k" TargetMode="External"/><Relationship Id="rId4" Type="http://schemas.openxmlformats.org/officeDocument/2006/relationships/hyperlink" Target="https://www.youtube.com/watch?v=YR0iamxqal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7" r="902" b="29700"/>
          <a:stretch/>
        </p:blipFill>
        <p:spPr>
          <a:xfrm>
            <a:off x="5737010" y="234001"/>
            <a:ext cx="6281097" cy="4687623"/>
          </a:xfrm>
          <a:prstGeom prst="rect">
            <a:avLst/>
          </a:prstGeom>
        </p:spPr>
      </p:pic>
      <p:pic>
        <p:nvPicPr>
          <p:cNvPr id="5" name="Picture 4" descr="A picture containing wall, object, thing, automaton&#10;&#10;Description generated with high confidence">
            <a:extLst>
              <a:ext uri="{FF2B5EF4-FFF2-40B4-BE49-F238E27FC236}">
                <a16:creationId xmlns:a16="http://schemas.microsoft.com/office/drawing/2014/main" id="{5C671439-3751-46B9-9813-D16952B0E2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76"/>
          <a:stretch/>
        </p:blipFill>
        <p:spPr>
          <a:xfrm>
            <a:off x="164667" y="1470058"/>
            <a:ext cx="3953597" cy="52587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76AEB5-6F5E-47FE-8B95-CB0499BF76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8786" y="4834656"/>
            <a:ext cx="1688006" cy="11769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667" y="276258"/>
            <a:ext cx="9797102" cy="23876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HI-TECH Camp for Champs  </a:t>
            </a:r>
            <a:br>
              <a:rPr lang="en-US" sz="4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</a:br>
            <a:r>
              <a:rPr lang="en-US" sz="4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by The Little Engineer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681930" y="0"/>
            <a:ext cx="336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565655"/>
                </a:solidFill>
              </a:rPr>
              <a:t>+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210" y="4793308"/>
            <a:ext cx="6970790" cy="193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933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5386B3-BD32-400C-82CB-D15A5C613343}"/>
              </a:ext>
            </a:extLst>
          </p:cNvPr>
          <p:cNvSpPr txBox="1"/>
          <p:nvPr/>
        </p:nvSpPr>
        <p:spPr>
          <a:xfrm>
            <a:off x="3386138" y="314349"/>
            <a:ext cx="8602662" cy="591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sz="3600" dirty="0">
                <a:solidFill>
                  <a:srgbClr val="046EB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Age 6 - 9 Schedule </a:t>
            </a:r>
            <a:endParaRPr lang="en-US" sz="3600" dirty="0">
              <a:solidFill>
                <a:srgbClr val="046EB1"/>
              </a:solidFill>
              <a:latin typeface="Adobe Gothic Std B" panose="020B0800000000000000" pitchFamily="34" charset="-128"/>
              <a:ea typeface="Adobe Gothic Std B" panose="020B0800000000000000" pitchFamily="34" charset="-128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5BBA04-076A-4185-8DE5-6728FB4D4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477" y="1738630"/>
            <a:ext cx="10007046" cy="492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875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BB4A0CB-B4E2-4B44-88B6-B7CE31019152}"/>
              </a:ext>
            </a:extLst>
          </p:cNvPr>
          <p:cNvSpPr txBox="1"/>
          <p:nvPr/>
        </p:nvSpPr>
        <p:spPr>
          <a:xfrm>
            <a:off x="2407024" y="452026"/>
            <a:ext cx="9581776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sz="3200" dirty="0">
                <a:solidFill>
                  <a:srgbClr val="046EB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Suggested Activities and Schedule for Age 10-12</a:t>
            </a:r>
          </a:p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sz="3200" dirty="0">
                <a:solidFill>
                  <a:srgbClr val="046EB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</a:p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sz="3200" dirty="0">
                <a:solidFill>
                  <a:srgbClr val="046EB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+mj-cs"/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7" t="1" b="983"/>
          <a:stretch/>
        </p:blipFill>
        <p:spPr>
          <a:xfrm>
            <a:off x="534572" y="1661385"/>
            <a:ext cx="5542671" cy="3663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DBCF08-545F-4CEC-9909-72294DFCC5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280" y="1873954"/>
            <a:ext cx="4500880" cy="33719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E46389-00D0-470E-8188-41722B81B8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216" y="1873954"/>
            <a:ext cx="5038344" cy="335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440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B4A0CB-B4E2-4B44-88B6-B7CE31019152}"/>
              </a:ext>
            </a:extLst>
          </p:cNvPr>
          <p:cNvSpPr txBox="1"/>
          <p:nvPr/>
        </p:nvSpPr>
        <p:spPr>
          <a:xfrm>
            <a:off x="3386138" y="314349"/>
            <a:ext cx="8602662" cy="591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sz="3600" dirty="0">
                <a:solidFill>
                  <a:srgbClr val="046EB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Age 10-12</a:t>
            </a:r>
            <a:endParaRPr lang="en-US" sz="3600" dirty="0">
              <a:solidFill>
                <a:srgbClr val="046EB1"/>
              </a:solidFill>
              <a:latin typeface="Adobe Gothic Std B" panose="020B0800000000000000" pitchFamily="34" charset="-128"/>
              <a:ea typeface="Adobe Gothic Std B" panose="020B0800000000000000" pitchFamily="34" charset="-128"/>
              <a:cs typeface="+mj-cs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6EC2383-E0EC-41A9-AD5B-1CC899747D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4639359"/>
              </p:ext>
            </p:extLst>
          </p:nvPr>
        </p:nvGraphicFramePr>
        <p:xfrm>
          <a:off x="589280" y="1268306"/>
          <a:ext cx="1139952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E43B67F-4E5C-48FF-89D1-45EDAED24020}"/>
              </a:ext>
            </a:extLst>
          </p:cNvPr>
          <p:cNvSpPr txBox="1"/>
          <p:nvPr/>
        </p:nvSpPr>
        <p:spPr>
          <a:xfrm>
            <a:off x="5146040" y="1859280"/>
            <a:ext cx="2448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alibri" panose="020F0502020204030204"/>
              </a:rPr>
              <a:t>Entrepreneurship</a:t>
            </a:r>
          </a:p>
        </p:txBody>
      </p:sp>
    </p:spTree>
    <p:extLst>
      <p:ext uri="{BB962C8B-B14F-4D97-AF65-F5344CB8AC3E}">
        <p14:creationId xmlns:p14="http://schemas.microsoft.com/office/powerpoint/2010/main" val="2795720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237D71-E497-4AA1-91FC-F1D1C16B029E}"/>
              </a:ext>
            </a:extLst>
          </p:cNvPr>
          <p:cNvSpPr txBox="1"/>
          <p:nvPr/>
        </p:nvSpPr>
        <p:spPr>
          <a:xfrm>
            <a:off x="3386138" y="314349"/>
            <a:ext cx="8602662" cy="591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sz="3600" dirty="0">
                <a:solidFill>
                  <a:srgbClr val="046EB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Age 12-16 Schedule </a:t>
            </a:r>
            <a:endParaRPr lang="en-US" sz="3600" dirty="0">
              <a:solidFill>
                <a:srgbClr val="046EB1"/>
              </a:solidFill>
              <a:latin typeface="Adobe Gothic Std B" panose="020B0800000000000000" pitchFamily="34" charset="-128"/>
              <a:ea typeface="Adobe Gothic Std B" panose="020B0800000000000000" pitchFamily="34" charset="-128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02BFAA-2B4B-4744-B57F-CA13580AC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82" y="2155801"/>
            <a:ext cx="11738436" cy="438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583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237D71-E497-4AA1-91FC-F1D1C16B029E}"/>
              </a:ext>
            </a:extLst>
          </p:cNvPr>
          <p:cNvSpPr txBox="1"/>
          <p:nvPr/>
        </p:nvSpPr>
        <p:spPr>
          <a:xfrm>
            <a:off x="3386138" y="314349"/>
            <a:ext cx="8602662" cy="591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sz="3600" dirty="0">
                <a:solidFill>
                  <a:srgbClr val="046EB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Age 10 -12 Schedule </a:t>
            </a:r>
            <a:endParaRPr lang="en-US" sz="3600" dirty="0">
              <a:solidFill>
                <a:srgbClr val="046EB1"/>
              </a:solidFill>
              <a:latin typeface="Adobe Gothic Std B" panose="020B0800000000000000" pitchFamily="34" charset="-128"/>
              <a:ea typeface="Adobe Gothic Std B" panose="020B0800000000000000" pitchFamily="34" charset="-128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A1BAA0-1F20-48B4-A589-51B18999B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" y="1911350"/>
            <a:ext cx="119253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293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237D71-E497-4AA1-91FC-F1D1C16B029E}"/>
              </a:ext>
            </a:extLst>
          </p:cNvPr>
          <p:cNvSpPr txBox="1"/>
          <p:nvPr/>
        </p:nvSpPr>
        <p:spPr>
          <a:xfrm>
            <a:off x="3386138" y="314349"/>
            <a:ext cx="8602662" cy="591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sz="3600" dirty="0">
                <a:solidFill>
                  <a:srgbClr val="046EB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Age 10-12 Schedule </a:t>
            </a:r>
            <a:endParaRPr lang="en-US" sz="3600" dirty="0">
              <a:solidFill>
                <a:srgbClr val="046EB1"/>
              </a:solidFill>
              <a:latin typeface="Adobe Gothic Std B" panose="020B0800000000000000" pitchFamily="34" charset="-128"/>
              <a:ea typeface="Adobe Gothic Std B" panose="020B0800000000000000" pitchFamily="34" charset="-128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D45023-19D0-4903-8DCA-AADE6A7FA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" y="1972310"/>
            <a:ext cx="119253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054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12" y="1591869"/>
            <a:ext cx="3844906" cy="2563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12" y="4155140"/>
            <a:ext cx="3830943" cy="2553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095" y="1594820"/>
            <a:ext cx="3840480" cy="256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095" y="4148782"/>
            <a:ext cx="3840480" cy="256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575" y="1594820"/>
            <a:ext cx="3840480" cy="256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575" y="4148782"/>
            <a:ext cx="3840480" cy="256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B4A0CB-B4E2-4B44-88B6-B7CE31019152}"/>
              </a:ext>
            </a:extLst>
          </p:cNvPr>
          <p:cNvSpPr txBox="1"/>
          <p:nvPr/>
        </p:nvSpPr>
        <p:spPr>
          <a:xfrm>
            <a:off x="2844800" y="452026"/>
            <a:ext cx="9144000" cy="591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sz="3600" dirty="0">
                <a:solidFill>
                  <a:srgbClr val="046EB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708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EBAA8FAC-8E2F-40C0-AD8E-2F87F054A2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8047" y="1694869"/>
            <a:ext cx="3483856" cy="2322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72CEF6-9754-42E6-BBC1-04F85AE224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130" y="1692708"/>
            <a:ext cx="3487098" cy="2324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D5EFF3-3FC3-40D1-9CD3-7290C342AA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130" y="4167897"/>
            <a:ext cx="3480053" cy="2320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CE1B65-4755-413D-A6F2-1B10992166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8047" y="4167897"/>
            <a:ext cx="3480053" cy="2320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722" y="1697405"/>
            <a:ext cx="3480052" cy="2320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722" y="4248817"/>
            <a:ext cx="3480052" cy="2320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91609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B4A0CB-B4E2-4B44-88B6-B7CE31019152}"/>
              </a:ext>
            </a:extLst>
          </p:cNvPr>
          <p:cNvSpPr txBox="1"/>
          <p:nvPr/>
        </p:nvSpPr>
        <p:spPr>
          <a:xfrm>
            <a:off x="3330777" y="382448"/>
            <a:ext cx="8479118" cy="591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sz="3600" dirty="0">
                <a:solidFill>
                  <a:srgbClr val="046EB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Camp Fees </a:t>
            </a:r>
            <a:endParaRPr lang="en-US" sz="3600" dirty="0">
              <a:solidFill>
                <a:srgbClr val="046EB1"/>
              </a:solidFill>
              <a:latin typeface="Adobe Gothic Std B" panose="020B0800000000000000" pitchFamily="34" charset="-128"/>
              <a:ea typeface="Adobe Gothic Std B" panose="020B0800000000000000" pitchFamily="34" charset="-128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437F1E-8440-427F-B5D8-8E12D034297B}"/>
              </a:ext>
            </a:extLst>
          </p:cNvPr>
          <p:cNvSpPr txBox="1"/>
          <p:nvPr/>
        </p:nvSpPr>
        <p:spPr>
          <a:xfrm>
            <a:off x="589280" y="2255520"/>
            <a:ext cx="1062444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/>
              <a:t>4 days | From Monday </a:t>
            </a:r>
            <a:r>
              <a:rPr lang="en-US" sz="5400"/>
              <a:t>till Thursday </a:t>
            </a:r>
            <a:endParaRPr lang="en-US" sz="5400" dirty="0"/>
          </a:p>
          <a:p>
            <a:pPr algn="ctr"/>
            <a:r>
              <a:rPr lang="en-US" sz="5400" dirty="0"/>
              <a:t>from 9 Am till 1 Pm</a:t>
            </a:r>
          </a:p>
          <a:p>
            <a:pPr algn="ctr"/>
            <a:r>
              <a:rPr lang="en-US" sz="5400" dirty="0">
                <a:solidFill>
                  <a:srgbClr val="FF0000"/>
                </a:solidFill>
              </a:rPr>
              <a:t>800 AED  </a:t>
            </a:r>
          </a:p>
          <a:p>
            <a:pPr algn="ctr"/>
            <a:r>
              <a:rPr lang="en-US" sz="5400" dirty="0">
                <a:solidFill>
                  <a:srgbClr val="FF0000"/>
                </a:solidFill>
              </a:rPr>
              <a:t>Visit our website to book a seat </a:t>
            </a:r>
            <a:r>
              <a:rPr lang="en-US" sz="5400" dirty="0">
                <a:solidFill>
                  <a:srgbClr val="FF0000"/>
                </a:solidFill>
                <a:hlinkClick r:id="rId2"/>
              </a:rPr>
              <a:t>Here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2163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B4A0CB-B4E2-4B44-88B6-B7CE31019152}"/>
              </a:ext>
            </a:extLst>
          </p:cNvPr>
          <p:cNvSpPr txBox="1"/>
          <p:nvPr/>
        </p:nvSpPr>
        <p:spPr>
          <a:xfrm>
            <a:off x="2590800" y="535153"/>
            <a:ext cx="9273309" cy="591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sz="3600" dirty="0">
                <a:solidFill>
                  <a:srgbClr val="046EB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+mj-cs"/>
              </a:rPr>
              <a:t>Some Videos from our camps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57943" y="1877260"/>
            <a:ext cx="10765191" cy="378565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TLE x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Sabic</a:t>
            </a:r>
            <a:r>
              <a:rPr lang="en-US" sz="2400" b="1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Camp 2015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 </a:t>
            </a:r>
            <a:r>
              <a:rPr lang="en-US" sz="2400" b="1" dirty="0">
                <a:solidFill>
                  <a:srgbClr val="1155CC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https://www.youtube.com/watch?v=Zh00yLJWJDM</a:t>
            </a:r>
            <a:endParaRPr lang="en-US" sz="2400" b="1" dirty="0">
              <a:solidFill>
                <a:srgbClr val="1155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/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TLE Green Energy Activities:  </a:t>
            </a:r>
            <a:r>
              <a:rPr lang="en-US" sz="2400" b="1" dirty="0">
                <a:solidFill>
                  <a:srgbClr val="1155CC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https://www.youtube.com/watch?v=4mRmTGwpNaA</a:t>
            </a:r>
            <a:endParaRPr lang="en-US" sz="2400" b="1" dirty="0">
              <a:solidFill>
                <a:srgbClr val="1155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/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TLE Summer Camp 2019:  </a:t>
            </a:r>
            <a:r>
              <a:rPr lang="en-US" sz="2400" b="1" dirty="0">
                <a:solidFill>
                  <a:srgbClr val="1155CC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https://www.youtube.com/watch?v=YR0iamxqalI</a:t>
            </a:r>
            <a:endParaRPr lang="en-US" sz="2400" b="1" dirty="0">
              <a:solidFill>
                <a:srgbClr val="1155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US" sz="2400" b="1" dirty="0">
              <a:solidFill>
                <a:srgbClr val="1155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400" b="1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TLE Winter Camp 2019 :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400" b="1" dirty="0">
                <a:solidFill>
                  <a:srgbClr val="1155CC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https://www.youtube.com/watch?v=F1GZinJn25k</a:t>
            </a:r>
            <a:endParaRPr lang="en-US" sz="2400" b="1" dirty="0">
              <a:solidFill>
                <a:srgbClr val="1155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US" sz="2400" b="1" dirty="0">
              <a:solidFill>
                <a:srgbClr val="1155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400" b="1" dirty="0">
                <a:solidFill>
                  <a:srgbClr val="1155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TLE Camp in UAE  : </a:t>
            </a:r>
            <a:r>
              <a:rPr lang="en-US" sz="2400" b="0" i="0" dirty="0">
                <a:solidFill>
                  <a:srgbClr val="065FD4"/>
                </a:solidFill>
                <a:effectLst/>
                <a:latin typeface="Roboto" panose="02000000000000000000" pitchFamily="2" charset="0"/>
              </a:rPr>
              <a:t>https://youtu.be/g3T09I6KuxQ</a:t>
            </a:r>
            <a:endParaRPr lang="en-US" sz="2400" b="1" dirty="0">
              <a:solidFill>
                <a:srgbClr val="1155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36692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818" y="0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n-US" sz="3600" dirty="0">
                <a:solidFill>
                  <a:srgbClr val="046EB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Who we are?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556"/>
          <a:stretch/>
        </p:blipFill>
        <p:spPr>
          <a:xfrm>
            <a:off x="0" y="1325563"/>
            <a:ext cx="6959600" cy="49753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4BE88B-DB39-49D6-A515-AB7B55BCB4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858" y="2326640"/>
            <a:ext cx="5242560" cy="349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038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1" y="-1"/>
            <a:ext cx="4673600" cy="68727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511630" y="5980344"/>
            <a:ext cx="5618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46EB1"/>
                </a:solidFill>
                <a:latin typeface="Myriad Pro" panose="020B0503030403020204" pitchFamily="34" charset="0"/>
                <a:cs typeface="Chalkboard"/>
              </a:rPr>
              <a:t>We are a voice of change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1" y="1520070"/>
            <a:ext cx="3175913" cy="2117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1" y="3606149"/>
            <a:ext cx="3164380" cy="2109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320" y="1522509"/>
            <a:ext cx="3172257" cy="2114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178" y="3592524"/>
            <a:ext cx="3172257" cy="2114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50F18D5-500E-4E42-ABB2-65A0C929E2F1}"/>
              </a:ext>
            </a:extLst>
          </p:cNvPr>
          <p:cNvSpPr/>
          <p:nvPr/>
        </p:nvSpPr>
        <p:spPr>
          <a:xfrm>
            <a:off x="8006080" y="3935634"/>
            <a:ext cx="4185920" cy="2306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call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DAD57A-8AA6-4676-8DBF-83256D478167}"/>
              </a:ext>
            </a:extLst>
          </p:cNvPr>
          <p:cNvSpPr txBox="1"/>
          <p:nvPr/>
        </p:nvSpPr>
        <p:spPr>
          <a:xfrm>
            <a:off x="7506868" y="4337776"/>
            <a:ext cx="44726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Call : 00971504648005</a:t>
            </a:r>
          </a:p>
        </p:txBody>
      </p:sp>
    </p:spTree>
    <p:extLst>
      <p:ext uri="{BB962C8B-B14F-4D97-AF65-F5344CB8AC3E}">
        <p14:creationId xmlns:p14="http://schemas.microsoft.com/office/powerpoint/2010/main" val="3725375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98" b="4510"/>
          <a:stretch/>
        </p:blipFill>
        <p:spPr>
          <a:xfrm>
            <a:off x="0" y="1648284"/>
            <a:ext cx="7125441" cy="50157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B4A0CB-B4E2-4B44-88B6-B7CE31019152}"/>
              </a:ext>
            </a:extLst>
          </p:cNvPr>
          <p:cNvSpPr txBox="1"/>
          <p:nvPr/>
        </p:nvSpPr>
        <p:spPr>
          <a:xfrm>
            <a:off x="4978400" y="452026"/>
            <a:ext cx="7010400" cy="609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sz="3600" dirty="0">
                <a:solidFill>
                  <a:srgbClr val="046EB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+mj-cs"/>
              </a:rPr>
              <a:t>TLE® Acquired Skills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7C49E6-15C7-48E7-90ED-DCF7C6ABF9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140" y="2345059"/>
            <a:ext cx="5026660" cy="335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228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B4A0CB-B4E2-4B44-88B6-B7CE31019152}"/>
              </a:ext>
            </a:extLst>
          </p:cNvPr>
          <p:cNvSpPr txBox="1"/>
          <p:nvPr/>
        </p:nvSpPr>
        <p:spPr>
          <a:xfrm>
            <a:off x="325120" y="1295116"/>
            <a:ext cx="11795759" cy="5186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3200" dirty="0">
                <a:solidFill>
                  <a:srgbClr val="046EB1"/>
                </a:solidFill>
                <a:ea typeface="Adobe Gothic Std B" panose="020B0800000000000000" pitchFamily="34" charset="-128"/>
              </a:rPr>
              <a:t>Hi-Tech Camps for Chaps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3200" dirty="0">
                <a:solidFill>
                  <a:srgbClr val="046EB1"/>
                </a:solidFill>
                <a:ea typeface="Adobe Gothic Std B" panose="020B0800000000000000" pitchFamily="34" charset="-128"/>
              </a:rPr>
              <a:t>By The Little engineer ®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3200" dirty="0">
                <a:solidFill>
                  <a:srgbClr val="046EB1"/>
                </a:solidFill>
                <a:ea typeface="Adobe Gothic Std B" panose="020B0800000000000000" pitchFamily="34" charset="-128"/>
              </a:rPr>
              <a:t>In Dubai- Al Barsha Heights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3200" dirty="0">
                <a:solidFill>
                  <a:srgbClr val="046EB1"/>
                </a:solidFill>
                <a:ea typeface="Adobe Gothic Std B" panose="020B0800000000000000" pitchFamily="34" charset="-128"/>
              </a:rPr>
              <a:t>Al Ameri Tower – Office 504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3200" dirty="0">
                <a:solidFill>
                  <a:srgbClr val="046EB1"/>
                </a:solidFill>
                <a:ea typeface="Adobe Gothic Std B" panose="020B0800000000000000" pitchFamily="34" charset="-128"/>
                <a:cs typeface="+mj-cs"/>
              </a:rPr>
              <a:t>March 28 to April 15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3200" dirty="0">
                <a:solidFill>
                  <a:srgbClr val="046EB1"/>
                </a:solidFill>
                <a:ea typeface="Adobe Gothic Std B" panose="020B0800000000000000" pitchFamily="34" charset="-128"/>
                <a:cs typeface="+mj-cs"/>
              </a:rPr>
              <a:t>Three weeks of amazing STEAME Workshops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3200" dirty="0">
                <a:solidFill>
                  <a:srgbClr val="046EB1"/>
                </a:solidFill>
                <a:ea typeface="Adobe Gothic Std B" panose="020B0800000000000000" pitchFamily="34" charset="-128"/>
                <a:cs typeface="+mj-cs"/>
              </a:rPr>
              <a:t>To prepare young minds and youth for the 4</a:t>
            </a:r>
            <a:r>
              <a:rPr lang="en-US" sz="3200" baseline="30000" dirty="0">
                <a:solidFill>
                  <a:srgbClr val="046EB1"/>
                </a:solidFill>
                <a:ea typeface="Adobe Gothic Std B" panose="020B0800000000000000" pitchFamily="34" charset="-128"/>
                <a:cs typeface="+mj-cs"/>
              </a:rPr>
              <a:t>th</a:t>
            </a:r>
            <a:r>
              <a:rPr lang="en-US" sz="3200" dirty="0">
                <a:solidFill>
                  <a:srgbClr val="046EB1"/>
                </a:solidFill>
                <a:ea typeface="Adobe Gothic Std B" panose="020B0800000000000000" pitchFamily="34" charset="-128"/>
                <a:cs typeface="+mj-cs"/>
              </a:rPr>
              <a:t> industrial revolution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C81704-A707-4D11-9822-3547CC9AB1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922" y="2259908"/>
            <a:ext cx="3365957" cy="23381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14D50C-ACD4-4B0B-8C7F-FB20CFB684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103" y="0"/>
            <a:ext cx="3372776" cy="21626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A623C9-29BC-4F33-BE5E-980331F223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80" y="1878012"/>
            <a:ext cx="3124200" cy="20859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74AA45-E660-416E-AEA7-B0ED7ADBE4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80" y="1628647"/>
            <a:ext cx="3450336" cy="258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749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B4A0CB-B4E2-4B44-88B6-B7CE31019152}"/>
              </a:ext>
            </a:extLst>
          </p:cNvPr>
          <p:cNvSpPr txBox="1"/>
          <p:nvPr/>
        </p:nvSpPr>
        <p:spPr>
          <a:xfrm>
            <a:off x="3386138" y="314349"/>
            <a:ext cx="8602662" cy="591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sz="3600" dirty="0">
                <a:solidFill>
                  <a:srgbClr val="046EB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Camp Structure</a:t>
            </a:r>
            <a:endParaRPr lang="en-US" sz="3600" dirty="0">
              <a:solidFill>
                <a:srgbClr val="046EB1"/>
              </a:solidFill>
              <a:latin typeface="Adobe Gothic Std B" panose="020B0800000000000000" pitchFamily="34" charset="-128"/>
              <a:ea typeface="Adobe Gothic Std B" panose="020B0800000000000000" pitchFamily="34" charset="-128"/>
              <a:cs typeface="+mj-cs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94709073"/>
              </p:ext>
            </p:extLst>
          </p:nvPr>
        </p:nvGraphicFramePr>
        <p:xfrm>
          <a:off x="1157941" y="1123077"/>
          <a:ext cx="987611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610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B4A0CB-B4E2-4B44-88B6-B7CE31019152}"/>
              </a:ext>
            </a:extLst>
          </p:cNvPr>
          <p:cNvSpPr txBox="1"/>
          <p:nvPr/>
        </p:nvSpPr>
        <p:spPr>
          <a:xfrm>
            <a:off x="2844800" y="452026"/>
            <a:ext cx="9144000" cy="979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sz="3200" dirty="0">
                <a:solidFill>
                  <a:srgbClr val="046EB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Suggested </a:t>
            </a:r>
            <a:r>
              <a:rPr lang="en-US" sz="3200" dirty="0">
                <a:solidFill>
                  <a:srgbClr val="046EB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+mj-cs"/>
              </a:rPr>
              <a:t>Activities and Schedule for Age 6 -9</a:t>
            </a:r>
          </a:p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sz="3200" dirty="0">
                <a:solidFill>
                  <a:srgbClr val="046EB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+mj-cs"/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727" y="3931178"/>
            <a:ext cx="3951194" cy="2634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727" y="1351588"/>
            <a:ext cx="3951194" cy="2634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921" y="1346204"/>
            <a:ext cx="3951194" cy="2634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-4927" b="-4024"/>
          <a:stretch/>
        </p:blipFill>
        <p:spPr>
          <a:xfrm>
            <a:off x="6098921" y="3882023"/>
            <a:ext cx="4134290" cy="2732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6642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B4A0CB-B4E2-4B44-88B6-B7CE31019152}"/>
              </a:ext>
            </a:extLst>
          </p:cNvPr>
          <p:cNvSpPr txBox="1"/>
          <p:nvPr/>
        </p:nvSpPr>
        <p:spPr>
          <a:xfrm>
            <a:off x="3386138" y="314349"/>
            <a:ext cx="8602662" cy="591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sz="3600" dirty="0">
                <a:solidFill>
                  <a:srgbClr val="046EB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Age 6-9 topics </a:t>
            </a:r>
            <a:endParaRPr lang="en-US" sz="3600" dirty="0">
              <a:solidFill>
                <a:srgbClr val="046EB1"/>
              </a:solidFill>
              <a:latin typeface="Adobe Gothic Std B" panose="020B0800000000000000" pitchFamily="34" charset="-128"/>
              <a:ea typeface="Adobe Gothic Std B" panose="020B0800000000000000" pitchFamily="34" charset="-128"/>
              <a:cs typeface="+mj-cs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51F7469-FF1E-4BBC-B917-74C74D277B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6500712"/>
              </p:ext>
            </p:extLst>
          </p:nvPr>
        </p:nvGraphicFramePr>
        <p:xfrm>
          <a:off x="2032000" y="129878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3280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5386B3-BD32-400C-82CB-D15A5C613343}"/>
              </a:ext>
            </a:extLst>
          </p:cNvPr>
          <p:cNvSpPr txBox="1"/>
          <p:nvPr/>
        </p:nvSpPr>
        <p:spPr>
          <a:xfrm>
            <a:off x="3386138" y="314349"/>
            <a:ext cx="8602662" cy="591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sz="3600" dirty="0">
                <a:solidFill>
                  <a:srgbClr val="046EB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Age 6 - 9 Schedule </a:t>
            </a:r>
            <a:endParaRPr lang="en-US" sz="3600" dirty="0">
              <a:solidFill>
                <a:srgbClr val="046EB1"/>
              </a:solidFill>
              <a:latin typeface="Adobe Gothic Std B" panose="020B0800000000000000" pitchFamily="34" charset="-128"/>
              <a:ea typeface="Adobe Gothic Std B" panose="020B0800000000000000" pitchFamily="34" charset="-128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3EA0C4-DC96-4FC8-A3D0-63801CA5E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570" y="1555749"/>
            <a:ext cx="10132118" cy="498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81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5386B3-BD32-400C-82CB-D15A5C613343}"/>
              </a:ext>
            </a:extLst>
          </p:cNvPr>
          <p:cNvSpPr txBox="1"/>
          <p:nvPr/>
        </p:nvSpPr>
        <p:spPr>
          <a:xfrm>
            <a:off x="3386138" y="314349"/>
            <a:ext cx="8602662" cy="591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sz="3600" dirty="0">
                <a:solidFill>
                  <a:srgbClr val="046EB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Age 6 - 9 Schedule </a:t>
            </a:r>
            <a:endParaRPr lang="en-US" sz="3600" dirty="0">
              <a:solidFill>
                <a:srgbClr val="046EB1"/>
              </a:solidFill>
              <a:latin typeface="Adobe Gothic Std B" panose="020B0800000000000000" pitchFamily="34" charset="-128"/>
              <a:ea typeface="Adobe Gothic Std B" panose="020B0800000000000000" pitchFamily="34" charset="-128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4AED78-CA48-4FF9-A553-49AE6D2EC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541" y="1810361"/>
            <a:ext cx="9614917" cy="473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024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5389</TotalTime>
  <Words>292</Words>
  <Application>Microsoft Office PowerPoint</Application>
  <PresentationFormat>Widescreen</PresentationFormat>
  <Paragraphs>69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Adobe Gothic Std B</vt:lpstr>
      <vt:lpstr>Arial</vt:lpstr>
      <vt:lpstr>Calibri</vt:lpstr>
      <vt:lpstr>Calibri Light</vt:lpstr>
      <vt:lpstr>Myriad Pro</vt:lpstr>
      <vt:lpstr>Roboto</vt:lpstr>
      <vt:lpstr>Office Theme</vt:lpstr>
      <vt:lpstr>HI-TECH Camp for Champs    by The Little Engineer</vt:lpstr>
      <vt:lpstr>Who we are?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Partnership Proposal</dc:title>
  <dc:creator>TLE Airbus</dc:creator>
  <cp:lastModifiedBy>Rana Chemaitelly</cp:lastModifiedBy>
  <cp:revision>76</cp:revision>
  <cp:lastPrinted>2020-02-25T07:59:33Z</cp:lastPrinted>
  <dcterms:created xsi:type="dcterms:W3CDTF">2019-07-19T08:14:36Z</dcterms:created>
  <dcterms:modified xsi:type="dcterms:W3CDTF">2022-03-25T16:51:11Z</dcterms:modified>
</cp:coreProperties>
</file>